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7" r:id="rId4"/>
  </p:sldMasterIdLst>
  <p:notesMasterIdLst>
    <p:notesMasterId r:id="rId19"/>
  </p:notesMasterIdLst>
  <p:handoutMasterIdLst>
    <p:handoutMasterId r:id="rId20"/>
  </p:handoutMasterIdLst>
  <p:sldIdLst>
    <p:sldId id="413" r:id="rId5"/>
    <p:sldId id="529" r:id="rId6"/>
    <p:sldId id="530" r:id="rId7"/>
    <p:sldId id="532" r:id="rId8"/>
    <p:sldId id="533" r:id="rId9"/>
    <p:sldId id="535" r:id="rId10"/>
    <p:sldId id="537" r:id="rId11"/>
    <p:sldId id="544" r:id="rId12"/>
    <p:sldId id="539" r:id="rId13"/>
    <p:sldId id="540" r:id="rId14"/>
    <p:sldId id="541" r:id="rId15"/>
    <p:sldId id="543" r:id="rId16"/>
    <p:sldId id="546" r:id="rId17"/>
    <p:sldId id="54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435CC5E-863C-3B14-CED1-245784E932CB}" name="Zaruhi Aslanyan" initials="" userId="S::zaruhi.aslanyan@alexandra.dk::d3907f26-2352-4d4c-ad7a-b9c6f4c60d9b" providerId="AD"/>
  <p188:author id="{AF3AE0AE-DD40-2E64-9D0D-C6186F71B837}" name="Michael Rømer Bennike" initials="MB" userId="S::michael.bennike@alexandra.dk::dff4564a-8840-4033-b78f-54f486483c95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lene Nybro Thomsen" initials="MNT" lastIdx="1" clrIdx="0">
    <p:extLst>
      <p:ext uri="{19B8F6BF-5375-455C-9EA6-DF929625EA0E}">
        <p15:presenceInfo xmlns:p15="http://schemas.microsoft.com/office/powerpoint/2012/main" userId="Marlene Nybro Thomse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6432"/>
    <a:srgbClr val="35516E"/>
    <a:srgbClr val="D9D391"/>
    <a:srgbClr val="DAD59A"/>
    <a:srgbClr val="8DA178"/>
    <a:srgbClr val="8FA06C"/>
    <a:srgbClr val="8EA185"/>
    <a:srgbClr val="D3502A"/>
    <a:srgbClr val="F26339"/>
    <a:srgbClr val="D33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E1DC42-BF52-D646-87E9-34DF7585FB7B}" v="8" dt="2024-04-17T08:19:08.805"/>
  </p1510:revLst>
</p1510:revInfo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ema til typografi 1 - Markering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ema til typografi 2 - Markering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17" d="100"/>
          <a:sy n="117" d="100"/>
        </p:scale>
        <p:origin x="808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el Rømer Bennike" userId="S::michael.bennike@alexandra.dk::dff4564a-8840-4033-b78f-54f486483c95" providerId="AD" clId="Web-{F82D10DB-E82D-7E7C-7799-7F28AD376A95}"/>
    <pc:docChg chg="modSld">
      <pc:chgData name="Michael Rømer Bennike" userId="S::michael.bennike@alexandra.dk::dff4564a-8840-4033-b78f-54f486483c95" providerId="AD" clId="Web-{F82D10DB-E82D-7E7C-7799-7F28AD376A95}" dt="2024-03-28T08:57:51.049" v="4" actId="20577"/>
      <pc:docMkLst>
        <pc:docMk/>
      </pc:docMkLst>
      <pc:sldChg chg="modSp">
        <pc:chgData name="Michael Rømer Bennike" userId="S::michael.bennike@alexandra.dk::dff4564a-8840-4033-b78f-54f486483c95" providerId="AD" clId="Web-{F82D10DB-E82D-7E7C-7799-7F28AD376A95}" dt="2024-03-28T08:57:51.049" v="4" actId="20577"/>
        <pc:sldMkLst>
          <pc:docMk/>
          <pc:sldMk cId="298059935" sldId="540"/>
        </pc:sldMkLst>
        <pc:spChg chg="mod">
          <ac:chgData name="Michael Rømer Bennike" userId="S::michael.bennike@alexandra.dk::dff4564a-8840-4033-b78f-54f486483c95" providerId="AD" clId="Web-{F82D10DB-E82D-7E7C-7799-7F28AD376A95}" dt="2024-03-28T08:57:51.049" v="4" actId="20577"/>
          <ac:spMkLst>
            <pc:docMk/>
            <pc:sldMk cId="298059935" sldId="540"/>
            <ac:spMk id="4" creationId="{6D3CFE42-1C16-EF92-6032-22172907D335}"/>
          </ac:spMkLst>
        </pc:spChg>
      </pc:sldChg>
    </pc:docChg>
  </pc:docChgLst>
  <pc:docChgLst>
    <pc:chgData name="Bente Larsen" userId="S::bente.larsen@alexandra.dk::1c36df78-8726-460c-b4f1-a0be16b233f2" providerId="AD" clId="Web-{CE6DED27-56B0-CDF5-5D43-342006772B5B}"/>
    <pc:docChg chg="modSld">
      <pc:chgData name="Bente Larsen" userId="S::bente.larsen@alexandra.dk::1c36df78-8726-460c-b4f1-a0be16b233f2" providerId="AD" clId="Web-{CE6DED27-56B0-CDF5-5D43-342006772B5B}" dt="2024-04-16T07:06:19.581" v="5" actId="20577"/>
      <pc:docMkLst>
        <pc:docMk/>
      </pc:docMkLst>
      <pc:sldChg chg="modSp">
        <pc:chgData name="Bente Larsen" userId="S::bente.larsen@alexandra.dk::1c36df78-8726-460c-b4f1-a0be16b233f2" providerId="AD" clId="Web-{CE6DED27-56B0-CDF5-5D43-342006772B5B}" dt="2024-04-16T07:06:19.581" v="5" actId="20577"/>
        <pc:sldMkLst>
          <pc:docMk/>
          <pc:sldMk cId="138235856" sldId="413"/>
        </pc:sldMkLst>
        <pc:spChg chg="mod">
          <ac:chgData name="Bente Larsen" userId="S::bente.larsen@alexandra.dk::1c36df78-8726-460c-b4f1-a0be16b233f2" providerId="AD" clId="Web-{CE6DED27-56B0-CDF5-5D43-342006772B5B}" dt="2024-04-16T07:06:19.581" v="5" actId="20577"/>
          <ac:spMkLst>
            <pc:docMk/>
            <pc:sldMk cId="138235856" sldId="413"/>
            <ac:spMk id="2" creationId="{A8DB1DA4-516E-3200-0412-CC67A74EBCA8}"/>
          </ac:spMkLst>
        </pc:spChg>
      </pc:sldChg>
    </pc:docChg>
  </pc:docChgLst>
  <pc:docChgLst>
    <pc:chgData name="Bente Larsen" userId="S::bente.larsen@alexandra.dk::1c36df78-8726-460c-b4f1-a0be16b233f2" providerId="AD" clId="Web-{4B4467BC-BCD6-2324-A9F5-FD9D7B6043F9}"/>
    <pc:docChg chg="modSld">
      <pc:chgData name="Bente Larsen" userId="S::bente.larsen@alexandra.dk::1c36df78-8726-460c-b4f1-a0be16b233f2" providerId="AD" clId="Web-{4B4467BC-BCD6-2324-A9F5-FD9D7B6043F9}" dt="2024-04-15T11:03:48.643" v="0"/>
      <pc:docMkLst>
        <pc:docMk/>
      </pc:docMkLst>
      <pc:sldChg chg="delSp">
        <pc:chgData name="Bente Larsen" userId="S::bente.larsen@alexandra.dk::1c36df78-8726-460c-b4f1-a0be16b233f2" providerId="AD" clId="Web-{4B4467BC-BCD6-2324-A9F5-FD9D7B6043F9}" dt="2024-04-15T11:03:48.643" v="0"/>
        <pc:sldMkLst>
          <pc:docMk/>
          <pc:sldMk cId="3565883886" sldId="546"/>
        </pc:sldMkLst>
        <pc:picChg chg="del">
          <ac:chgData name="Bente Larsen" userId="S::bente.larsen@alexandra.dk::1c36df78-8726-460c-b4f1-a0be16b233f2" providerId="AD" clId="Web-{4B4467BC-BCD6-2324-A9F5-FD9D7B6043F9}" dt="2024-04-15T11:03:48.643" v="0"/>
          <ac:picMkLst>
            <pc:docMk/>
            <pc:sldMk cId="3565883886" sldId="546"/>
            <ac:picMk id="4" creationId="{36D57557-C036-871F-D335-2F02E9F7B943}"/>
          </ac:picMkLst>
        </pc:picChg>
      </pc:sldChg>
    </pc:docChg>
  </pc:docChgLst>
  <pc:docChgLst>
    <pc:chgData name="Michael Rømer Bennike" userId="S::michael.bennike@alexandra.dk::dff4564a-8840-4033-b78f-54f486483c95" providerId="AD" clId="Web-{79205B27-5012-EC34-A25C-EB6BAAAF4F5D}"/>
    <pc:docChg chg="modSld">
      <pc:chgData name="Michael Rømer Bennike" userId="S::michael.bennike@alexandra.dk::dff4564a-8840-4033-b78f-54f486483c95" providerId="AD" clId="Web-{79205B27-5012-EC34-A25C-EB6BAAAF4F5D}" dt="2024-03-28T08:51:51.068" v="32" actId="20577"/>
      <pc:docMkLst>
        <pc:docMk/>
      </pc:docMkLst>
      <pc:sldChg chg="modSp">
        <pc:chgData name="Michael Rømer Bennike" userId="S::michael.bennike@alexandra.dk::dff4564a-8840-4033-b78f-54f486483c95" providerId="AD" clId="Web-{79205B27-5012-EC34-A25C-EB6BAAAF4F5D}" dt="2024-03-28T08:45:52.580" v="16" actId="20577"/>
        <pc:sldMkLst>
          <pc:docMk/>
          <pc:sldMk cId="753031979" sldId="535"/>
        </pc:sldMkLst>
        <pc:spChg chg="mod">
          <ac:chgData name="Michael Rømer Bennike" userId="S::michael.bennike@alexandra.dk::dff4564a-8840-4033-b78f-54f486483c95" providerId="AD" clId="Web-{79205B27-5012-EC34-A25C-EB6BAAAF4F5D}" dt="2024-03-28T08:45:52.580" v="16" actId="20577"/>
          <ac:spMkLst>
            <pc:docMk/>
            <pc:sldMk cId="753031979" sldId="535"/>
            <ac:spMk id="2" creationId="{069BF07F-90DA-AFA6-D808-4CC4EA51DF8A}"/>
          </ac:spMkLst>
        </pc:spChg>
        <pc:spChg chg="mod">
          <ac:chgData name="Michael Rømer Bennike" userId="S::michael.bennike@alexandra.dk::dff4564a-8840-4033-b78f-54f486483c95" providerId="AD" clId="Web-{79205B27-5012-EC34-A25C-EB6BAAAF4F5D}" dt="2024-03-28T08:45:29.361" v="8" actId="20577"/>
          <ac:spMkLst>
            <pc:docMk/>
            <pc:sldMk cId="753031979" sldId="535"/>
            <ac:spMk id="5" creationId="{0D8D71BD-39F6-4C8C-8F36-BFF828D6AAE0}"/>
          </ac:spMkLst>
        </pc:spChg>
      </pc:sldChg>
      <pc:sldChg chg="modSp">
        <pc:chgData name="Michael Rømer Bennike" userId="S::michael.bennike@alexandra.dk::dff4564a-8840-4033-b78f-54f486483c95" providerId="AD" clId="Web-{79205B27-5012-EC34-A25C-EB6BAAAF4F5D}" dt="2024-03-28T08:51:51.068" v="32" actId="20577"/>
        <pc:sldMkLst>
          <pc:docMk/>
          <pc:sldMk cId="4226327868" sldId="539"/>
        </pc:sldMkLst>
        <pc:spChg chg="mod">
          <ac:chgData name="Michael Rømer Bennike" userId="S::michael.bennike@alexandra.dk::dff4564a-8840-4033-b78f-54f486483c95" providerId="AD" clId="Web-{79205B27-5012-EC34-A25C-EB6BAAAF4F5D}" dt="2024-03-28T08:51:39.287" v="27" actId="20577"/>
          <ac:spMkLst>
            <pc:docMk/>
            <pc:sldMk cId="4226327868" sldId="539"/>
            <ac:spMk id="2" creationId="{2F5ADD29-0C08-1AA6-F2C7-04D656F7E81B}"/>
          </ac:spMkLst>
        </pc:spChg>
        <pc:spChg chg="mod">
          <ac:chgData name="Michael Rømer Bennike" userId="S::michael.bennike@alexandra.dk::dff4564a-8840-4033-b78f-54f486483c95" providerId="AD" clId="Web-{79205B27-5012-EC34-A25C-EB6BAAAF4F5D}" dt="2024-03-28T08:51:51.068" v="32" actId="20577"/>
          <ac:spMkLst>
            <pc:docMk/>
            <pc:sldMk cId="4226327868" sldId="539"/>
            <ac:spMk id="4" creationId="{498C37F6-5C85-DD3E-7F2E-C40BED320EBA}"/>
          </ac:spMkLst>
        </pc:spChg>
      </pc:sldChg>
    </pc:docChg>
  </pc:docChgLst>
  <pc:docChgLst>
    <pc:chgData name="Bente Larsen" userId="S::bente.larsen@alexandra.dk::1c36df78-8726-460c-b4f1-a0be16b233f2" providerId="AD" clId="Web-{B3025367-6F82-05C5-D682-79EA8B2C9205}"/>
    <pc:docChg chg="modSld">
      <pc:chgData name="Bente Larsen" userId="S::bente.larsen@alexandra.dk::1c36df78-8726-460c-b4f1-a0be16b233f2" providerId="AD" clId="Web-{B3025367-6F82-05C5-D682-79EA8B2C9205}" dt="2024-04-15T11:07:42.024" v="11" actId="20577"/>
      <pc:docMkLst>
        <pc:docMk/>
      </pc:docMkLst>
      <pc:sldChg chg="modSp">
        <pc:chgData name="Bente Larsen" userId="S::bente.larsen@alexandra.dk::1c36df78-8726-460c-b4f1-a0be16b233f2" providerId="AD" clId="Web-{B3025367-6F82-05C5-D682-79EA8B2C9205}" dt="2024-04-15T11:07:42.024" v="11" actId="20577"/>
        <pc:sldMkLst>
          <pc:docMk/>
          <pc:sldMk cId="138235856" sldId="413"/>
        </pc:sldMkLst>
        <pc:spChg chg="mod">
          <ac:chgData name="Bente Larsen" userId="S::bente.larsen@alexandra.dk::1c36df78-8726-460c-b4f1-a0be16b233f2" providerId="AD" clId="Web-{B3025367-6F82-05C5-D682-79EA8B2C9205}" dt="2024-04-15T11:07:42.024" v="11" actId="20577"/>
          <ac:spMkLst>
            <pc:docMk/>
            <pc:sldMk cId="138235856" sldId="413"/>
            <ac:spMk id="2" creationId="{A8DB1DA4-516E-3200-0412-CC67A74EBCA8}"/>
          </ac:spMkLst>
        </pc:spChg>
      </pc:sldChg>
    </pc:docChg>
  </pc:docChgLst>
  <pc:docChgLst>
    <pc:chgData name="Bente Larsen" userId="1c36df78-8726-460c-b4f1-a0be16b233f2" providerId="ADAL" clId="{F7E1DC42-BF52-D646-87E9-34DF7585FB7B}"/>
    <pc:docChg chg="undo custSel modSld modMainMaster">
      <pc:chgData name="Bente Larsen" userId="1c36df78-8726-460c-b4f1-a0be16b233f2" providerId="ADAL" clId="{F7E1DC42-BF52-D646-87E9-34DF7585FB7B}" dt="2024-04-17T08:19:08.805" v="27"/>
      <pc:docMkLst>
        <pc:docMk/>
      </pc:docMkLst>
      <pc:sldChg chg="addSp modSp mod">
        <pc:chgData name="Bente Larsen" userId="1c36df78-8726-460c-b4f1-a0be16b233f2" providerId="ADAL" clId="{F7E1DC42-BF52-D646-87E9-34DF7585FB7B}" dt="2024-04-15T11:05:12.448" v="5" actId="1076"/>
        <pc:sldMkLst>
          <pc:docMk/>
          <pc:sldMk cId="3565883886" sldId="546"/>
        </pc:sldMkLst>
        <pc:picChg chg="add mod">
          <ac:chgData name="Bente Larsen" userId="1c36df78-8726-460c-b4f1-a0be16b233f2" providerId="ADAL" clId="{F7E1DC42-BF52-D646-87E9-34DF7585FB7B}" dt="2024-04-15T11:05:12.448" v="5" actId="1076"/>
          <ac:picMkLst>
            <pc:docMk/>
            <pc:sldMk cId="3565883886" sldId="546"/>
            <ac:picMk id="3" creationId="{3D7E7DED-905B-ADB2-8AF2-3C1BFEC7200A}"/>
          </ac:picMkLst>
        </pc:picChg>
      </pc:sldChg>
      <pc:sldMasterChg chg="modSp mod delSldLayout modSldLayout">
        <pc:chgData name="Bente Larsen" userId="1c36df78-8726-460c-b4f1-a0be16b233f2" providerId="ADAL" clId="{F7E1DC42-BF52-D646-87E9-34DF7585FB7B}" dt="2024-04-17T08:19:08.805" v="27"/>
        <pc:sldMasterMkLst>
          <pc:docMk/>
          <pc:sldMasterMk cId="0" sldId="2147483717"/>
        </pc:sldMasterMkLst>
        <pc:spChg chg="mod">
          <ac:chgData name="Bente Larsen" userId="1c36df78-8726-460c-b4f1-a0be16b233f2" providerId="ADAL" clId="{F7E1DC42-BF52-D646-87E9-34DF7585FB7B}" dt="2024-04-15T11:05:21.347" v="6" actId="12788"/>
          <ac:spMkLst>
            <pc:docMk/>
            <pc:sldMasterMk cId="0" sldId="2147483717"/>
            <ac:spMk id="14" creationId="{678A2B17-2475-CE95-54C2-D805C79F18E5}"/>
          </ac:spMkLst>
        </pc:spChg>
        <pc:sldLayoutChg chg="addSp modSp">
          <pc:chgData name="Bente Larsen" userId="1c36df78-8726-460c-b4f1-a0be16b233f2" providerId="ADAL" clId="{F7E1DC42-BF52-D646-87E9-34DF7585FB7B}" dt="2024-04-17T08:19:08.805" v="27"/>
          <pc:sldLayoutMkLst>
            <pc:docMk/>
            <pc:sldMasterMk cId="0" sldId="2147483717"/>
            <pc:sldLayoutMk cId="2259624242" sldId="2147483864"/>
          </pc:sldLayoutMkLst>
          <pc:picChg chg="add mod">
            <ac:chgData name="Bente Larsen" userId="1c36df78-8726-460c-b4f1-a0be16b233f2" providerId="ADAL" clId="{F7E1DC42-BF52-D646-87E9-34DF7585FB7B}" dt="2024-04-17T08:19:08.805" v="27"/>
            <ac:picMkLst>
              <pc:docMk/>
              <pc:sldMasterMk cId="0" sldId="2147483717"/>
              <pc:sldLayoutMk cId="2259624242" sldId="2147483864"/>
              <ac:picMk id="6" creationId="{D9E834A1-9CAE-7915-7939-A3FB6F749373}"/>
            </ac:picMkLst>
          </pc:picChg>
        </pc:sldLayoutChg>
        <pc:sldLayoutChg chg="modSp mod">
          <pc:chgData name="Bente Larsen" userId="1c36df78-8726-460c-b4f1-a0be16b233f2" providerId="ADAL" clId="{F7E1DC42-BF52-D646-87E9-34DF7585FB7B}" dt="2024-04-15T11:05:25.926" v="7" actId="12788"/>
          <pc:sldLayoutMkLst>
            <pc:docMk/>
            <pc:sldMasterMk cId="0" sldId="2147483717"/>
            <pc:sldLayoutMk cId="4061027860" sldId="2147483865"/>
          </pc:sldLayoutMkLst>
          <pc:spChg chg="mod">
            <ac:chgData name="Bente Larsen" userId="1c36df78-8726-460c-b4f1-a0be16b233f2" providerId="ADAL" clId="{F7E1DC42-BF52-D646-87E9-34DF7585FB7B}" dt="2024-04-15T11:05:25.926" v="7" actId="12788"/>
            <ac:spMkLst>
              <pc:docMk/>
              <pc:sldMasterMk cId="0" sldId="2147483717"/>
              <pc:sldLayoutMk cId="4061027860" sldId="2147483865"/>
              <ac:spMk id="3" creationId="{6D61E2A8-E707-B0F8-40F7-B8B2C74F4B41}"/>
            </ac:spMkLst>
          </pc:spChg>
        </pc:sldLayoutChg>
        <pc:sldLayoutChg chg="modSp mod">
          <pc:chgData name="Bente Larsen" userId="1c36df78-8726-460c-b4f1-a0be16b233f2" providerId="ADAL" clId="{F7E1DC42-BF52-D646-87E9-34DF7585FB7B}" dt="2024-04-15T11:05:30.545" v="8" actId="12788"/>
          <pc:sldLayoutMkLst>
            <pc:docMk/>
            <pc:sldMasterMk cId="0" sldId="2147483717"/>
            <pc:sldLayoutMk cId="2310064868" sldId="2147483866"/>
          </pc:sldLayoutMkLst>
          <pc:spChg chg="mod">
            <ac:chgData name="Bente Larsen" userId="1c36df78-8726-460c-b4f1-a0be16b233f2" providerId="ADAL" clId="{F7E1DC42-BF52-D646-87E9-34DF7585FB7B}" dt="2024-04-15T11:05:30.545" v="8" actId="12788"/>
            <ac:spMkLst>
              <pc:docMk/>
              <pc:sldMasterMk cId="0" sldId="2147483717"/>
              <pc:sldLayoutMk cId="2310064868" sldId="2147483866"/>
              <ac:spMk id="18" creationId="{B2AB4478-E45F-F029-9993-19E08C1A9B85}"/>
            </ac:spMkLst>
          </pc:spChg>
        </pc:sldLayoutChg>
        <pc:sldLayoutChg chg="modSp del mod">
          <pc:chgData name="Bente Larsen" userId="1c36df78-8726-460c-b4f1-a0be16b233f2" providerId="ADAL" clId="{F7E1DC42-BF52-D646-87E9-34DF7585FB7B}" dt="2024-04-16T07:08:55.417" v="23" actId="2696"/>
          <pc:sldLayoutMkLst>
            <pc:docMk/>
            <pc:sldMasterMk cId="0" sldId="2147483717"/>
            <pc:sldLayoutMk cId="1690595654" sldId="2147483867"/>
          </pc:sldLayoutMkLst>
          <pc:spChg chg="mod">
            <ac:chgData name="Bente Larsen" userId="1c36df78-8726-460c-b4f1-a0be16b233f2" providerId="ADAL" clId="{F7E1DC42-BF52-D646-87E9-34DF7585FB7B}" dt="2024-04-15T11:05:34.525" v="9" actId="12788"/>
            <ac:spMkLst>
              <pc:docMk/>
              <pc:sldMasterMk cId="0" sldId="2147483717"/>
              <pc:sldLayoutMk cId="1690595654" sldId="2147483867"/>
              <ac:spMk id="2" creationId="{2DC49FC0-1995-A99A-3CAB-CD0379BF2A2E}"/>
            </ac:spMkLst>
          </pc:spChg>
        </pc:sldLayoutChg>
        <pc:sldLayoutChg chg="modSp del mod">
          <pc:chgData name="Bente Larsen" userId="1c36df78-8726-460c-b4f1-a0be16b233f2" providerId="ADAL" clId="{F7E1DC42-BF52-D646-87E9-34DF7585FB7B}" dt="2024-04-16T07:08:57.724" v="24" actId="2696"/>
          <pc:sldLayoutMkLst>
            <pc:docMk/>
            <pc:sldMasterMk cId="0" sldId="2147483717"/>
            <pc:sldLayoutMk cId="1493048573" sldId="2147483868"/>
          </pc:sldLayoutMkLst>
          <pc:spChg chg="mod">
            <ac:chgData name="Bente Larsen" userId="1c36df78-8726-460c-b4f1-a0be16b233f2" providerId="ADAL" clId="{F7E1DC42-BF52-D646-87E9-34DF7585FB7B}" dt="2024-04-15T11:05:40.843" v="10" actId="12788"/>
            <ac:spMkLst>
              <pc:docMk/>
              <pc:sldMasterMk cId="0" sldId="2147483717"/>
              <pc:sldLayoutMk cId="1493048573" sldId="2147483868"/>
              <ac:spMk id="2" creationId="{116B3A55-F018-43B1-19B9-7B1B8406F3F1}"/>
            </ac:spMkLst>
          </pc:spChg>
        </pc:sldLayoutChg>
        <pc:sldLayoutChg chg="modSp mod">
          <pc:chgData name="Bente Larsen" userId="1c36df78-8726-460c-b4f1-a0be16b233f2" providerId="ADAL" clId="{F7E1DC42-BF52-D646-87E9-34DF7585FB7B}" dt="2024-04-15T11:05:45.945" v="11" actId="12788"/>
          <pc:sldLayoutMkLst>
            <pc:docMk/>
            <pc:sldMasterMk cId="0" sldId="2147483717"/>
            <pc:sldLayoutMk cId="2471722328" sldId="2147483871"/>
          </pc:sldLayoutMkLst>
          <pc:spChg chg="mod">
            <ac:chgData name="Bente Larsen" userId="1c36df78-8726-460c-b4f1-a0be16b233f2" providerId="ADAL" clId="{F7E1DC42-BF52-D646-87E9-34DF7585FB7B}" dt="2024-04-15T11:05:45.945" v="11" actId="12788"/>
            <ac:spMkLst>
              <pc:docMk/>
              <pc:sldMasterMk cId="0" sldId="2147483717"/>
              <pc:sldLayoutMk cId="2471722328" sldId="2147483871"/>
              <ac:spMk id="4" creationId="{925C3F15-F6E9-0A0E-04C7-8C75CD9F0FB9}"/>
            </ac:spMkLst>
          </pc:spChg>
        </pc:sldLayoutChg>
        <pc:sldLayoutChg chg="addSp delSp modSp mod">
          <pc:chgData name="Bente Larsen" userId="1c36df78-8726-460c-b4f1-a0be16b233f2" providerId="ADAL" clId="{F7E1DC42-BF52-D646-87E9-34DF7585FB7B}" dt="2024-04-15T11:06:23.795" v="17" actId="478"/>
          <pc:sldLayoutMkLst>
            <pc:docMk/>
            <pc:sldMasterMk cId="0" sldId="2147483717"/>
            <pc:sldLayoutMk cId="3360725152" sldId="2147483874"/>
          </pc:sldLayoutMkLst>
          <pc:spChg chg="add mod">
            <ac:chgData name="Bente Larsen" userId="1c36df78-8726-460c-b4f1-a0be16b233f2" providerId="ADAL" clId="{F7E1DC42-BF52-D646-87E9-34DF7585FB7B}" dt="2024-04-15T11:06:21.252" v="16"/>
            <ac:spMkLst>
              <pc:docMk/>
              <pc:sldMasterMk cId="0" sldId="2147483717"/>
              <pc:sldLayoutMk cId="3360725152" sldId="2147483874"/>
              <ac:spMk id="3" creationId="{39465EFE-04A4-CF79-34B8-888CA22F9E8C}"/>
            </ac:spMkLst>
          </pc:spChg>
          <pc:spChg chg="add mod">
            <ac:chgData name="Bente Larsen" userId="1c36df78-8726-460c-b4f1-a0be16b233f2" providerId="ADAL" clId="{F7E1DC42-BF52-D646-87E9-34DF7585FB7B}" dt="2024-04-15T11:06:21.252" v="16"/>
            <ac:spMkLst>
              <pc:docMk/>
              <pc:sldMasterMk cId="0" sldId="2147483717"/>
              <pc:sldLayoutMk cId="3360725152" sldId="2147483874"/>
              <ac:spMk id="4" creationId="{E7CD2979-DDF7-71CC-F4A6-0E0F5DF82E98}"/>
            </ac:spMkLst>
          </pc:spChg>
          <pc:spChg chg="add mod">
            <ac:chgData name="Bente Larsen" userId="1c36df78-8726-460c-b4f1-a0be16b233f2" providerId="ADAL" clId="{F7E1DC42-BF52-D646-87E9-34DF7585FB7B}" dt="2024-04-15T11:06:21.252" v="16"/>
            <ac:spMkLst>
              <pc:docMk/>
              <pc:sldMasterMk cId="0" sldId="2147483717"/>
              <pc:sldLayoutMk cId="3360725152" sldId="2147483874"/>
              <ac:spMk id="5" creationId="{F64AEEF1-E756-DBF2-5498-B9AB73C68432}"/>
            </ac:spMkLst>
          </pc:spChg>
          <pc:spChg chg="del mod">
            <ac:chgData name="Bente Larsen" userId="1c36df78-8726-460c-b4f1-a0be16b233f2" providerId="ADAL" clId="{F7E1DC42-BF52-D646-87E9-34DF7585FB7B}" dt="2024-04-15T11:05:58.233" v="14" actId="478"/>
            <ac:spMkLst>
              <pc:docMk/>
              <pc:sldMasterMk cId="0" sldId="2147483717"/>
              <pc:sldLayoutMk cId="3360725152" sldId="2147483874"/>
              <ac:spMk id="8" creationId="{2E08A753-BCB9-AF7C-B2E7-E96AE441A1E7}"/>
            </ac:spMkLst>
          </pc:spChg>
          <pc:spChg chg="del">
            <ac:chgData name="Bente Larsen" userId="1c36df78-8726-460c-b4f1-a0be16b233f2" providerId="ADAL" clId="{F7E1DC42-BF52-D646-87E9-34DF7585FB7B}" dt="2024-04-15T11:06:20.427" v="15" actId="478"/>
            <ac:spMkLst>
              <pc:docMk/>
              <pc:sldMasterMk cId="0" sldId="2147483717"/>
              <pc:sldLayoutMk cId="3360725152" sldId="2147483874"/>
              <ac:spMk id="11" creationId="{A29B5240-8D55-E294-932C-E33FA9A3B5AC}"/>
            </ac:spMkLst>
          </pc:spChg>
          <pc:spChg chg="del">
            <ac:chgData name="Bente Larsen" userId="1c36df78-8726-460c-b4f1-a0be16b233f2" providerId="ADAL" clId="{F7E1DC42-BF52-D646-87E9-34DF7585FB7B}" dt="2024-04-15T11:06:20.427" v="15" actId="478"/>
            <ac:spMkLst>
              <pc:docMk/>
              <pc:sldMasterMk cId="0" sldId="2147483717"/>
              <pc:sldLayoutMk cId="3360725152" sldId="2147483874"/>
              <ac:spMk id="13" creationId="{5E4341C0-49C3-7B86-12E9-938EE4813FD7}"/>
            </ac:spMkLst>
          </pc:spChg>
          <pc:cxnChg chg="add del mod">
            <ac:chgData name="Bente Larsen" userId="1c36df78-8726-460c-b4f1-a0be16b233f2" providerId="ADAL" clId="{F7E1DC42-BF52-D646-87E9-34DF7585FB7B}" dt="2024-04-15T11:06:23.795" v="17" actId="478"/>
            <ac:cxnSpMkLst>
              <pc:docMk/>
              <pc:sldMasterMk cId="0" sldId="2147483717"/>
              <pc:sldLayoutMk cId="3360725152" sldId="2147483874"/>
              <ac:cxnSpMk id="2" creationId="{9744369F-4CC2-1F33-985A-67F3E0441464}"/>
            </ac:cxnSpMkLst>
          </pc:cxnChg>
        </pc:sldLayoutChg>
        <pc:sldLayoutChg chg="addSp modSp mod">
          <pc:chgData name="Bente Larsen" userId="1c36df78-8726-460c-b4f1-a0be16b233f2" providerId="ADAL" clId="{F7E1DC42-BF52-D646-87E9-34DF7585FB7B}" dt="2024-04-16T07:09:19.772" v="26" actId="12"/>
          <pc:sldLayoutMkLst>
            <pc:docMk/>
            <pc:sldMasterMk cId="0" sldId="2147483717"/>
            <pc:sldLayoutMk cId="1133875726" sldId="2147483888"/>
          </pc:sldLayoutMkLst>
          <pc:spChg chg="mod">
            <ac:chgData name="Bente Larsen" userId="1c36df78-8726-460c-b4f1-a0be16b233f2" providerId="ADAL" clId="{F7E1DC42-BF52-D646-87E9-34DF7585FB7B}" dt="2024-04-16T07:09:09.823" v="25" actId="207"/>
            <ac:spMkLst>
              <pc:docMk/>
              <pc:sldMasterMk cId="0" sldId="2147483717"/>
              <pc:sldLayoutMk cId="1133875726" sldId="2147483888"/>
              <ac:spMk id="2" creationId="{116B3A55-F018-43B1-19B9-7B1B8406F3F1}"/>
            </ac:spMkLst>
          </pc:spChg>
          <pc:spChg chg="mod">
            <ac:chgData name="Bente Larsen" userId="1c36df78-8726-460c-b4f1-a0be16b233f2" providerId="ADAL" clId="{F7E1DC42-BF52-D646-87E9-34DF7585FB7B}" dt="2024-04-16T07:09:09.823" v="25" actId="207"/>
            <ac:spMkLst>
              <pc:docMk/>
              <pc:sldMasterMk cId="0" sldId="2147483717"/>
              <pc:sldLayoutMk cId="1133875726" sldId="2147483888"/>
              <ac:spMk id="3" creationId="{BBA240B9-E232-24DC-8199-06BDC52AEA49}"/>
            </ac:spMkLst>
          </pc:spChg>
          <pc:spChg chg="mod">
            <ac:chgData name="Bente Larsen" userId="1c36df78-8726-460c-b4f1-a0be16b233f2" providerId="ADAL" clId="{F7E1DC42-BF52-D646-87E9-34DF7585FB7B}" dt="2024-04-16T07:09:09.823" v="25" actId="207"/>
            <ac:spMkLst>
              <pc:docMk/>
              <pc:sldMasterMk cId="0" sldId="2147483717"/>
              <pc:sldLayoutMk cId="1133875726" sldId="2147483888"/>
              <ac:spMk id="4" creationId="{E8A9EF54-C816-0A28-644B-6B8BEBAC42E8}"/>
            </ac:spMkLst>
          </pc:spChg>
          <pc:spChg chg="add mod">
            <ac:chgData name="Bente Larsen" userId="1c36df78-8726-460c-b4f1-a0be16b233f2" providerId="ADAL" clId="{F7E1DC42-BF52-D646-87E9-34DF7585FB7B}" dt="2024-04-15T11:06:42.459" v="21"/>
            <ac:spMkLst>
              <pc:docMk/>
              <pc:sldMasterMk cId="0" sldId="2147483717"/>
              <pc:sldLayoutMk cId="1133875726" sldId="2147483888"/>
              <ac:spMk id="6" creationId="{2463DA0A-CFC5-80F0-5287-69378D92843D}"/>
            </ac:spMkLst>
          </pc:spChg>
          <pc:spChg chg="add mod">
            <ac:chgData name="Bente Larsen" userId="1c36df78-8726-460c-b4f1-a0be16b233f2" providerId="ADAL" clId="{F7E1DC42-BF52-D646-87E9-34DF7585FB7B}" dt="2024-04-15T11:06:42.459" v="21"/>
            <ac:spMkLst>
              <pc:docMk/>
              <pc:sldMasterMk cId="0" sldId="2147483717"/>
              <pc:sldLayoutMk cId="1133875726" sldId="2147483888"/>
              <ac:spMk id="7" creationId="{22159E1A-CE58-5053-2B42-3876DD14E4E2}"/>
            </ac:spMkLst>
          </pc:spChg>
          <pc:spChg chg="add mod">
            <ac:chgData name="Bente Larsen" userId="1c36df78-8726-460c-b4f1-a0be16b233f2" providerId="ADAL" clId="{F7E1DC42-BF52-D646-87E9-34DF7585FB7B}" dt="2024-04-15T11:06:42.459" v="21"/>
            <ac:spMkLst>
              <pc:docMk/>
              <pc:sldMasterMk cId="0" sldId="2147483717"/>
              <pc:sldLayoutMk cId="1133875726" sldId="2147483888"/>
              <ac:spMk id="8" creationId="{7E6A873A-7D6E-F90E-DC4C-4EC3CD1293BC}"/>
            </ac:spMkLst>
          </pc:spChg>
          <pc:spChg chg="mod">
            <ac:chgData name="Bente Larsen" userId="1c36df78-8726-460c-b4f1-a0be16b233f2" providerId="ADAL" clId="{F7E1DC42-BF52-D646-87E9-34DF7585FB7B}" dt="2024-04-16T07:09:19.772" v="26" actId="12"/>
            <ac:spMkLst>
              <pc:docMk/>
              <pc:sldMasterMk cId="0" sldId="2147483717"/>
              <pc:sldLayoutMk cId="1133875726" sldId="2147483888"/>
              <ac:spMk id="9" creationId="{54EA145E-2D74-D94E-BB16-46323B3937C3}"/>
            </ac:spMkLst>
          </pc:spChg>
          <pc:cxnChg chg="add mod">
            <ac:chgData name="Bente Larsen" userId="1c36df78-8726-460c-b4f1-a0be16b233f2" providerId="ADAL" clId="{F7E1DC42-BF52-D646-87E9-34DF7585FB7B}" dt="2024-04-15T11:06:51.193" v="22"/>
            <ac:cxnSpMkLst>
              <pc:docMk/>
              <pc:sldMasterMk cId="0" sldId="2147483717"/>
              <pc:sldLayoutMk cId="1133875726" sldId="2147483888"/>
              <ac:cxnSpMk id="10" creationId="{D64360A3-9E70-3306-96CE-0C9E83A1689E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324000" tIns="140400" rIns="91440" bIns="45720" rtlCol="0"/>
          <a:lstStyle>
            <a:lvl1pPr algn="l">
              <a:defRPr sz="1200"/>
            </a:lvl1pPr>
          </a:lstStyle>
          <a:p>
            <a:r>
              <a:rPr lang="en-US" sz="1000">
                <a:latin typeface="Arial"/>
                <a:cs typeface="Arial"/>
              </a:rPr>
              <a:t>Alexandra </a:t>
            </a:r>
            <a:r>
              <a:rPr lang="en-US" sz="1000" err="1">
                <a:latin typeface="Arial"/>
                <a:cs typeface="Arial"/>
              </a:rPr>
              <a:t>Instituttet</a:t>
            </a:r>
            <a:r>
              <a:rPr lang="en-US" sz="1000">
                <a:latin typeface="Arial"/>
                <a:cs typeface="Arial"/>
              </a:rPr>
              <a:t> A/S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140400" rIns="324000" bIns="45720" rtlCol="0"/>
          <a:lstStyle>
            <a:lvl1pPr algn="r">
              <a:defRPr sz="1200"/>
            </a:lvl1pPr>
          </a:lstStyle>
          <a:p>
            <a:fld id="{ECCB2D12-E00A-AE46-A118-5A9C67F7B795}" type="datetime1">
              <a:rPr lang="da-DK" sz="1000" smtClean="0">
                <a:latin typeface="Arial"/>
                <a:cs typeface="Arial"/>
              </a:rPr>
              <a:t>17.04.2024</a:t>
            </a:fld>
            <a:endParaRPr lang="en-US" sz="1000">
              <a:latin typeface="Arial"/>
              <a:cs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324000" tIns="45720" rIns="91440" bIns="140400" rtlCol="0" anchor="b"/>
          <a:lstStyle>
            <a:lvl1pPr algn="l">
              <a:defRPr sz="1200"/>
            </a:lvl1pPr>
          </a:lstStyle>
          <a:p>
            <a:endParaRPr lang="en-US" sz="1000">
              <a:latin typeface="Arial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6800" rIns="324000" bIns="140400" rtlCol="0" anchor="b"/>
          <a:lstStyle>
            <a:lvl1pPr algn="r">
              <a:defRPr sz="1200"/>
            </a:lvl1pPr>
          </a:lstStyle>
          <a:p>
            <a:fld id="{F866B022-B09A-2E4D-9493-717F53414D96}" type="slidenum">
              <a:rPr lang="en-US" sz="1000" smtClean="0">
                <a:latin typeface="Arial"/>
                <a:cs typeface="Arial"/>
              </a:rPr>
              <a:pPr/>
              <a:t>‹nr.›</a:t>
            </a:fld>
            <a:endParaRPr lang="en-US" sz="100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51934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54F7-C3EF-2645-980F-053BA8657856}" type="datetime1">
              <a:rPr lang="da-DK" smtClean="0"/>
              <a:t>17.04.2024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noProof="0" err="1"/>
              <a:t>Click</a:t>
            </a:r>
            <a:r>
              <a:rPr lang="da-DK" noProof="0"/>
              <a:t> to </a:t>
            </a:r>
            <a:r>
              <a:rPr lang="da-DK" noProof="0" err="1"/>
              <a:t>edit</a:t>
            </a:r>
            <a:r>
              <a:rPr lang="da-DK" noProof="0"/>
              <a:t> Master </a:t>
            </a:r>
            <a:r>
              <a:rPr lang="da-DK" noProof="0" err="1"/>
              <a:t>text</a:t>
            </a:r>
            <a:r>
              <a:rPr lang="da-DK" noProof="0"/>
              <a:t> </a:t>
            </a:r>
            <a:r>
              <a:rPr lang="da-DK" noProof="0" err="1"/>
              <a:t>styles</a:t>
            </a:r>
            <a:endParaRPr lang="da-DK" noProof="0"/>
          </a:p>
          <a:p>
            <a:pPr lvl="1"/>
            <a:r>
              <a:rPr lang="da-DK" noProof="0"/>
              <a:t>Second </a:t>
            </a:r>
            <a:r>
              <a:rPr lang="da-DK" noProof="0" err="1"/>
              <a:t>level</a:t>
            </a:r>
            <a:endParaRPr lang="da-DK" noProof="0"/>
          </a:p>
          <a:p>
            <a:pPr lvl="2"/>
            <a:r>
              <a:rPr lang="da-DK" noProof="0"/>
              <a:t>Third </a:t>
            </a:r>
            <a:r>
              <a:rPr lang="da-DK" noProof="0" err="1"/>
              <a:t>level</a:t>
            </a:r>
            <a:endParaRPr lang="da-DK" noProof="0"/>
          </a:p>
          <a:p>
            <a:pPr lvl="3"/>
            <a:r>
              <a:rPr lang="da-DK" noProof="0" err="1"/>
              <a:t>Fourth</a:t>
            </a:r>
            <a:r>
              <a:rPr lang="da-DK" noProof="0"/>
              <a:t> </a:t>
            </a:r>
            <a:r>
              <a:rPr lang="da-DK" noProof="0" err="1"/>
              <a:t>level</a:t>
            </a:r>
            <a:endParaRPr lang="da-DK" noProof="0"/>
          </a:p>
          <a:p>
            <a:pPr lvl="4"/>
            <a:r>
              <a:rPr lang="da-DK" noProof="0"/>
              <a:t>Fifth </a:t>
            </a:r>
            <a:r>
              <a:rPr lang="da-DK" noProof="0" err="1"/>
              <a:t>level</a:t>
            </a:r>
            <a:endParaRPr lang="da-DK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45C21-BD28-5443-B79E-803A1768F52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2475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7BFF1E6-4EDC-A94B-BF83-6536CC908F2B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974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0CCD5F4-2AE8-8846-97B6-545EE01DA293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4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07FB188B-50CD-E948-A4C3-1333FA9147F5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52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6206D92-89CD-A048-911A-EDE074CD864A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354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1D4066F-8423-0646-AD6C-0FA01B4AC081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503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D3FC5E86-234C-6146-9A19-9E6829ACCF8E}" type="datetime1">
              <a:rPr lang="da-DK" smtClean="0"/>
              <a:t>17.04.2024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45C21-BD28-5443-B79E-803A1768F52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73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RSIDE">
    <p:bg>
      <p:bgPr>
        <a:solidFill>
          <a:srgbClr val="002A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okument 7">
            <a:extLst>
              <a:ext uri="{FF2B5EF4-FFF2-40B4-BE49-F238E27FC236}">
                <a16:creationId xmlns:a16="http://schemas.microsoft.com/office/drawing/2014/main" id="{97F39815-501E-76A3-FA96-C8C693D7E23B}"/>
              </a:ext>
            </a:extLst>
          </p:cNvPr>
          <p:cNvSpPr/>
          <p:nvPr userDrawn="1"/>
        </p:nvSpPr>
        <p:spPr>
          <a:xfrm rot="10800000">
            <a:off x="0" y="5816905"/>
            <a:ext cx="12192000" cy="1057488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Billede 4" descr="Et billede, der indeholder skærmbillede, Font/skrifttype, sort, design&#10;&#10;Automatisk genereret beskrivelse">
            <a:extLst>
              <a:ext uri="{FF2B5EF4-FFF2-40B4-BE49-F238E27FC236}">
                <a16:creationId xmlns:a16="http://schemas.microsoft.com/office/drawing/2014/main" id="{D03C3022-C89B-6AA5-8FDB-85599E93B62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72001" y="6192000"/>
            <a:ext cx="2160000" cy="377478"/>
          </a:xfrm>
          <a:prstGeom prst="rect">
            <a:avLst/>
          </a:prstGeom>
        </p:spPr>
      </p:pic>
      <p:pic>
        <p:nvPicPr>
          <p:cNvPr id="2" name="Billede 1">
            <a:extLst>
              <a:ext uri="{FF2B5EF4-FFF2-40B4-BE49-F238E27FC236}">
                <a16:creationId xmlns:a16="http://schemas.microsoft.com/office/drawing/2014/main" id="{BA055593-DECD-D9E4-92C2-9A42269688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540000" cy="1109348"/>
          </a:xfrm>
          <a:prstGeom prst="rect">
            <a:avLst/>
          </a:prstGeom>
        </p:spPr>
      </p:pic>
      <p:pic>
        <p:nvPicPr>
          <p:cNvPr id="3" name="Billede 2" descr="Et billede, der indeholder skærmbillede, mørke, sort, plads&#10;&#10;Automatisk genereret beskrivelse">
            <a:extLst>
              <a:ext uri="{FF2B5EF4-FFF2-40B4-BE49-F238E27FC236}">
                <a16:creationId xmlns:a16="http://schemas.microsoft.com/office/drawing/2014/main" id="{7F7BB47C-C044-8BB2-7696-57FFEA2459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40000" y="71120"/>
            <a:ext cx="7879080" cy="5252720"/>
          </a:xfrm>
          <a:prstGeom prst="rect">
            <a:avLst/>
          </a:prstGeom>
        </p:spPr>
      </p:pic>
      <p:sp>
        <p:nvSpPr>
          <p:cNvPr id="9" name="Titel 4">
            <a:extLst>
              <a:ext uri="{FF2B5EF4-FFF2-40B4-BE49-F238E27FC236}">
                <a16:creationId xmlns:a16="http://schemas.microsoft.com/office/drawing/2014/main" id="{409FCA8D-9749-854C-AC35-14A1BE8698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8382" y="1850509"/>
            <a:ext cx="7920000" cy="1475999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>
              <a:lnSpc>
                <a:spcPct val="100000"/>
              </a:lnSpc>
              <a:defRPr sz="4800" b="1" i="0" cap="all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a-DK" noProof="0"/>
              <a:t>Klik for at redigere i masteren</a:t>
            </a:r>
          </a:p>
        </p:txBody>
      </p:sp>
      <p:sp>
        <p:nvSpPr>
          <p:cNvPr id="10" name="Undertitel 2">
            <a:extLst>
              <a:ext uri="{FF2B5EF4-FFF2-40B4-BE49-F238E27FC236}">
                <a16:creationId xmlns:a16="http://schemas.microsoft.com/office/drawing/2014/main" id="{72872625-1661-5449-8659-BFA35B14FB3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441448" y="3470509"/>
            <a:ext cx="7926334" cy="257250"/>
          </a:xfrm>
        </p:spPr>
        <p:txBody>
          <a:bodyPr>
            <a:spAutoFit/>
          </a:bodyPr>
          <a:lstStyle>
            <a:lvl1pPr marL="11113" indent="0" algn="l">
              <a:buNone/>
              <a:tabLst/>
              <a:defRPr sz="160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 noProof="0"/>
              <a:t>Klik for at redigere i masteren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23E330-E0FE-054F-AA05-A7AC62954C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38382" y="4010509"/>
            <a:ext cx="7926334" cy="192938"/>
          </a:xfrm>
        </p:spPr>
        <p:txBody>
          <a:bodyPr>
            <a:spAutoFit/>
          </a:bodyPr>
          <a:lstStyle>
            <a:lvl1pPr>
              <a:buNone/>
              <a:defRPr sz="1200" cap="all" baseline="0">
                <a:solidFill>
                  <a:srgbClr val="EF7B42"/>
                </a:solidFill>
              </a:defRPr>
            </a:lvl1pPr>
          </a:lstStyle>
          <a:p>
            <a:pPr lvl="0"/>
            <a:r>
              <a:rPr lang="da-DK" noProof="0"/>
              <a:t>Klik for at redigere i masteren</a:t>
            </a:r>
          </a:p>
        </p:txBody>
      </p:sp>
      <p:pic>
        <p:nvPicPr>
          <p:cNvPr id="6" name="Billede 5">
            <a:extLst>
              <a:ext uri="{FF2B5EF4-FFF2-40B4-BE49-F238E27FC236}">
                <a16:creationId xmlns:a16="http://schemas.microsoft.com/office/drawing/2014/main" id="{D9E834A1-9CAE-7915-7939-A3FB6F74937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8800" y="6392461"/>
            <a:ext cx="2880000" cy="23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2424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id side - 1 tekst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F550DC7-A416-CF41-A483-9ADA70B39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800000"/>
            <a:ext cx="10080000" cy="43214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60000" indent="-360000">
              <a:spcBef>
                <a:spcPts val="600"/>
              </a:spcBef>
              <a:buClr>
                <a:srgbClr val="BF5D2B"/>
              </a:buClr>
              <a:buFont typeface="Arial" panose="020B0604020202020204" pitchFamily="34" charset="0"/>
              <a:buChar char="•"/>
              <a:defRPr baseline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 indent="-358775">
              <a:spcBef>
                <a:spcPts val="600"/>
              </a:spcBef>
              <a:buClr>
                <a:srgbClr val="BF5D2B"/>
              </a:buClr>
              <a:tabLst/>
              <a:defRPr baseline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 indent="-360000">
              <a:spcBef>
                <a:spcPts val="600"/>
              </a:spcBef>
              <a:buClr>
                <a:srgbClr val="BF5D2B"/>
              </a:buClr>
              <a:tabLst/>
              <a:defRPr sz="1800" baseline="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80000" indent="-360000">
              <a:defRPr>
                <a:latin typeface="Montserrat" pitchFamily="2" charset="77"/>
                <a:cs typeface="Arial" panose="020B0604020202020204" pitchFamily="34" charset="0"/>
              </a:defRPr>
            </a:lvl4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</p:txBody>
      </p:sp>
      <p:sp>
        <p:nvSpPr>
          <p:cNvPr id="9" name="Title Placeholder 4">
            <a:extLst>
              <a:ext uri="{FF2B5EF4-FFF2-40B4-BE49-F238E27FC236}">
                <a16:creationId xmlns:a16="http://schemas.microsoft.com/office/drawing/2014/main" id="{428A49A8-7DC3-9A4F-9771-3C7CD6044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001" y="540000"/>
            <a:ext cx="10080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a-DK" noProof="0"/>
              <a:t>Klik for at redigere i masteren</a:t>
            </a:r>
          </a:p>
        </p:txBody>
      </p:sp>
      <p:cxnSp>
        <p:nvCxnSpPr>
          <p:cNvPr id="2" name="Lige forbindelse 1">
            <a:extLst>
              <a:ext uri="{FF2B5EF4-FFF2-40B4-BE49-F238E27FC236}">
                <a16:creationId xmlns:a16="http://schemas.microsoft.com/office/drawing/2014/main" id="{3A14386E-9D81-6EC3-1481-55887E6CC067}"/>
              </a:ext>
            </a:extLst>
          </p:cNvPr>
          <p:cNvCxnSpPr>
            <a:cxnSpLocks/>
          </p:cNvCxnSpPr>
          <p:nvPr userDrawn="1"/>
        </p:nvCxnSpPr>
        <p:spPr>
          <a:xfrm>
            <a:off x="11954933" y="6618935"/>
            <a:ext cx="0" cy="239065"/>
          </a:xfrm>
          <a:prstGeom prst="line">
            <a:avLst/>
          </a:prstGeom>
          <a:ln w="9525">
            <a:solidFill>
              <a:srgbClr val="BF5D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ladsholder til dato 14">
            <a:extLst>
              <a:ext uri="{FF2B5EF4-FFF2-40B4-BE49-F238E27FC236}">
                <a16:creationId xmlns:a16="http://schemas.microsoft.com/office/drawing/2014/main" id="{6D61E2A8-E707-B0F8-40F7-B8B2C74F4B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36111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485A392-4208-BA44-BA08-1203F2AFD186}" type="datetime1">
              <a:rPr lang="da-DK" smtClean="0"/>
              <a:t>17.04.2024</a:t>
            </a:fld>
            <a:endParaRPr lang="en-GB"/>
          </a:p>
        </p:txBody>
      </p:sp>
      <p:sp>
        <p:nvSpPr>
          <p:cNvPr id="4" name="Pladsholder til sidefod 15">
            <a:extLst>
              <a:ext uri="{FF2B5EF4-FFF2-40B4-BE49-F238E27FC236}">
                <a16:creationId xmlns:a16="http://schemas.microsoft.com/office/drawing/2014/main" id="{6E549229-10BE-B3F1-4F96-0265B68197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5" name="Pladsholder til slidenummer 16">
            <a:extLst>
              <a:ext uri="{FF2B5EF4-FFF2-40B4-BE49-F238E27FC236}">
                <a16:creationId xmlns:a16="http://schemas.microsoft.com/office/drawing/2014/main" id="{BF2A105E-1E4E-A0DE-92DA-5F4DBA9C2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02786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id side 2 tekstbok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CC82B20-F43C-1945-B421-5A11B0AE818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  <a:prstGeom prst="rect">
            <a:avLst/>
          </a:prstGeom>
          <a:noFill/>
          <a:ln w="12700">
            <a:solidFill>
              <a:schemeClr val="accent1">
                <a:shade val="95000"/>
                <a:satMod val="105000"/>
              </a:schemeClr>
            </a:solidFill>
          </a:ln>
        </p:spPr>
        <p:txBody>
          <a:bodyPr vert="horz" lIns="180000" tIns="360000" rIns="180000" bIns="180000" rtlCol="0">
            <a:noAutofit/>
          </a:bodyPr>
          <a:lstStyle>
            <a:lvl1pPr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>
              <a:spcBef>
                <a:spcPts val="600"/>
              </a:spcBef>
              <a:defRPr sz="16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</p:txBody>
      </p:sp>
      <p:sp>
        <p:nvSpPr>
          <p:cNvPr id="9" name="Title Placeholder 4">
            <a:extLst>
              <a:ext uri="{FF2B5EF4-FFF2-40B4-BE49-F238E27FC236}">
                <a16:creationId xmlns:a16="http://schemas.microsoft.com/office/drawing/2014/main" id="{428A49A8-7DC3-9A4F-9771-3C7CD6044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001" y="540000"/>
            <a:ext cx="4859999" cy="1107996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>
              <a:defRPr sz="3600"/>
            </a:lvl1pPr>
          </a:lstStyle>
          <a:p>
            <a:r>
              <a:rPr lang="da-DK" noProof="0"/>
              <a:t>Klik for at redigere i masteren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BFFC66B-5AED-2744-BFAE-4D029775E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defRPr sz="20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>
              <a:spcBef>
                <a:spcPts val="600"/>
              </a:spcBef>
              <a:defRPr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</p:txBody>
      </p:sp>
      <p:sp>
        <p:nvSpPr>
          <p:cNvPr id="18" name="Pladsholder til dato 14">
            <a:extLst>
              <a:ext uri="{FF2B5EF4-FFF2-40B4-BE49-F238E27FC236}">
                <a16:creationId xmlns:a16="http://schemas.microsoft.com/office/drawing/2014/main" id="{B2AB4478-E45F-F029-9993-19E08C1A9B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36111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78CFF5B3-5B50-D747-AFCB-DC003034429E}" type="datetime1">
              <a:rPr lang="da-DK" smtClean="0"/>
              <a:t>17.04.2024</a:t>
            </a:fld>
            <a:endParaRPr lang="en-GB"/>
          </a:p>
        </p:txBody>
      </p:sp>
      <p:sp>
        <p:nvSpPr>
          <p:cNvPr id="19" name="Pladsholder til sidefod 15">
            <a:extLst>
              <a:ext uri="{FF2B5EF4-FFF2-40B4-BE49-F238E27FC236}">
                <a16:creationId xmlns:a16="http://schemas.microsoft.com/office/drawing/2014/main" id="{8B07A3C8-62B1-AE0E-28CB-973707D1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20" name="Pladsholder til slidenummer 16">
            <a:extLst>
              <a:ext uri="{FF2B5EF4-FFF2-40B4-BE49-F238E27FC236}">
                <a16:creationId xmlns:a16="http://schemas.microsoft.com/office/drawing/2014/main" id="{8865FD02-D525-1CB7-D0A2-0A2926CD2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06486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vid side med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4B06BEC-9C28-1333-C662-F177D86F8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164" y="360000"/>
            <a:ext cx="10273673" cy="430887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4" name="Pladsholder til dato 14">
            <a:extLst>
              <a:ext uri="{FF2B5EF4-FFF2-40B4-BE49-F238E27FC236}">
                <a16:creationId xmlns:a16="http://schemas.microsoft.com/office/drawing/2014/main" id="{925C3F15-F6E9-0A0E-04C7-8C75CD9F0F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36111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8E29D4D-9A60-D745-8C20-48EE7EDDDCE7}" type="datetime1">
              <a:rPr lang="da-DK" smtClean="0"/>
              <a:t>17.04.2024</a:t>
            </a:fld>
            <a:endParaRPr lang="en-GB"/>
          </a:p>
        </p:txBody>
      </p:sp>
      <p:sp>
        <p:nvSpPr>
          <p:cNvPr id="5" name="Pladsholder til sidefod 15">
            <a:extLst>
              <a:ext uri="{FF2B5EF4-FFF2-40B4-BE49-F238E27FC236}">
                <a16:creationId xmlns:a16="http://schemas.microsoft.com/office/drawing/2014/main" id="{1F7A39E4-5EC0-67EC-EEA6-78916AB8E9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7" name="Pladsholder til slidenummer 16">
            <a:extLst>
              <a:ext uri="{FF2B5EF4-FFF2-40B4-BE49-F238E27FC236}">
                <a16:creationId xmlns:a16="http://schemas.microsoft.com/office/drawing/2014/main" id="{9EA0D4F6-C06C-FE6E-8206-8FA83DA72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72232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vid side 2 tekstboks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Placeholder 4">
            <a:extLst>
              <a:ext uri="{FF2B5EF4-FFF2-40B4-BE49-F238E27FC236}">
                <a16:creationId xmlns:a16="http://schemas.microsoft.com/office/drawing/2014/main" id="{428A49A8-7DC3-9A4F-9771-3C7CD60447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001" y="540000"/>
            <a:ext cx="100728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a-DK" noProof="0"/>
              <a:t>Klik for at redigere i masteren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0BFFC66B-5AED-2744-BFAE-4D029775E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1800000"/>
            <a:ext cx="4860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>
              <a:spcBef>
                <a:spcPts val="600"/>
              </a:spcBef>
              <a:defRPr sz="16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CC82B20-F43C-1945-B421-5A11B0AE818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12801" y="1800000"/>
            <a:ext cx="48600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>
              <a:spcBef>
                <a:spcPts val="600"/>
              </a:spcBef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>
              <a:spcBef>
                <a:spcPts val="600"/>
              </a:spcBef>
              <a:defRPr sz="16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</p:txBody>
      </p:sp>
      <p:sp>
        <p:nvSpPr>
          <p:cNvPr id="3" name="Pladsholder til dato 14">
            <a:extLst>
              <a:ext uri="{FF2B5EF4-FFF2-40B4-BE49-F238E27FC236}">
                <a16:creationId xmlns:a16="http://schemas.microsoft.com/office/drawing/2014/main" id="{39465EFE-04A4-CF79-34B8-888CA22F9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36111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F16B99F-AC9C-5046-A36A-AC4AB0938AC1}" type="datetime1">
              <a:rPr lang="da-DK" smtClean="0"/>
              <a:t>17.04.2024</a:t>
            </a:fld>
            <a:endParaRPr lang="en-GB"/>
          </a:p>
        </p:txBody>
      </p:sp>
      <p:sp>
        <p:nvSpPr>
          <p:cNvPr id="4" name="Pladsholder til sidefod 15">
            <a:extLst>
              <a:ext uri="{FF2B5EF4-FFF2-40B4-BE49-F238E27FC236}">
                <a16:creationId xmlns:a16="http://schemas.microsoft.com/office/drawing/2014/main" id="{E7CD2979-DDF7-71CC-F4A6-0E0F5DF82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5" name="Pladsholder til slidenummer 16">
            <a:extLst>
              <a:ext uri="{FF2B5EF4-FFF2-40B4-BE49-F238E27FC236}">
                <a16:creationId xmlns:a16="http://schemas.microsoft.com/office/drawing/2014/main" id="{F64AEEF1-E756-DBF2-5498-B9AB73C684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72515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å side venstre overskrift">
    <p:bg>
      <p:bgPr>
        <a:solidFill>
          <a:srgbClr val="EDED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>
            <a:extLst>
              <a:ext uri="{FF2B5EF4-FFF2-40B4-BE49-F238E27FC236}">
                <a16:creationId xmlns:a16="http://schemas.microsoft.com/office/drawing/2014/main" id="{14DFB6E2-64E7-8142-9C16-FF850D4F84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900000"/>
            <a:ext cx="3930400" cy="1661993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rgbClr val="343434"/>
                </a:solidFill>
              </a:defRPr>
            </a:lvl1pPr>
          </a:lstStyle>
          <a:p>
            <a:r>
              <a:rPr lang="da-DK" noProof="0"/>
              <a:t>Klik for at redigere i masteren</a:t>
            </a:r>
          </a:p>
        </p:txBody>
      </p:sp>
      <p:sp>
        <p:nvSpPr>
          <p:cNvPr id="3" name="Pladsholder til tekst 3">
            <a:extLst>
              <a:ext uri="{FF2B5EF4-FFF2-40B4-BE49-F238E27FC236}">
                <a16:creationId xmlns:a16="http://schemas.microsoft.com/office/drawing/2014/main" id="{32B8AAA8-0DE4-0140-84C9-9A0D444C0E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0000" y="900000"/>
            <a:ext cx="6792000" cy="5205378"/>
          </a:xfrm>
        </p:spPr>
        <p:txBody>
          <a:bodyPr/>
          <a:lstStyle>
            <a:lvl1pPr>
              <a:spcBef>
                <a:spcPts val="1200"/>
              </a:spcBef>
              <a:buClr>
                <a:srgbClr val="BF5D2B"/>
              </a:buClr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20000">
              <a:spcBef>
                <a:spcPts val="600"/>
              </a:spcBef>
              <a:buClr>
                <a:srgbClr val="BF5D2B"/>
              </a:buClr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080000">
              <a:spcBef>
                <a:spcPts val="600"/>
              </a:spcBef>
              <a:buClr>
                <a:srgbClr val="BF5D2B"/>
              </a:buClr>
              <a:defRPr sz="1800">
                <a:solidFill>
                  <a:srgbClr val="34343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</p:txBody>
      </p:sp>
      <p:pic>
        <p:nvPicPr>
          <p:cNvPr id="4" name="Grafik 3" descr="Spørgsmålstegn med massiv udfyldning">
            <a:extLst>
              <a:ext uri="{FF2B5EF4-FFF2-40B4-BE49-F238E27FC236}">
                <a16:creationId xmlns:a16="http://schemas.microsoft.com/office/drawing/2014/main" id="{1CC36D9F-3B80-017F-6CE9-E8B55F0634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33424">
            <a:off x="-1974290" y="-62805"/>
            <a:ext cx="7810394" cy="7810394"/>
          </a:xfrm>
          <a:prstGeom prst="rect">
            <a:avLst/>
          </a:prstGeom>
        </p:spPr>
      </p:pic>
      <p:sp>
        <p:nvSpPr>
          <p:cNvPr id="13" name="Pladsholder til dato 14">
            <a:extLst>
              <a:ext uri="{FF2B5EF4-FFF2-40B4-BE49-F238E27FC236}">
                <a16:creationId xmlns:a16="http://schemas.microsoft.com/office/drawing/2014/main" id="{DD4BA64E-82C6-1FB6-525B-8B468A3071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0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DCFF32D-C1BE-8A4A-BBFF-2F903C702D85}" type="datetime1">
              <a:rPr lang="da-DK" smtClean="0"/>
              <a:t>17.04.2024</a:t>
            </a:fld>
            <a:endParaRPr lang="en-GB"/>
          </a:p>
        </p:txBody>
      </p:sp>
      <p:sp>
        <p:nvSpPr>
          <p:cNvPr id="14" name="Pladsholder til sidefod 15">
            <a:extLst>
              <a:ext uri="{FF2B5EF4-FFF2-40B4-BE49-F238E27FC236}">
                <a16:creationId xmlns:a16="http://schemas.microsoft.com/office/drawing/2014/main" id="{81ACEBCF-C7AD-DD57-134A-0FB68A82A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15" name="Pladsholder til slidenummer 16">
            <a:extLst>
              <a:ext uri="{FF2B5EF4-FFF2-40B4-BE49-F238E27FC236}">
                <a16:creationId xmlns:a16="http://schemas.microsoft.com/office/drawing/2014/main" id="{578428E6-1FD6-2D7D-E025-783FC1C0CA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67053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Hvid slide venstrestillet overskrift 2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4">
            <a:extLst>
              <a:ext uri="{FF2B5EF4-FFF2-40B4-BE49-F238E27FC236}">
                <a16:creationId xmlns:a16="http://schemas.microsoft.com/office/drawing/2014/main" id="{D943BCA5-A9D1-3C4A-B419-FA4758A255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1440000"/>
            <a:ext cx="3960000" cy="1661993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a-DK" noProof="0"/>
              <a:t>Klik for at redigere i masteren</a:t>
            </a:r>
          </a:p>
        </p:txBody>
      </p:sp>
      <p:sp>
        <p:nvSpPr>
          <p:cNvPr id="9" name="Pladsholder til tekst 3">
            <a:extLst>
              <a:ext uri="{FF2B5EF4-FFF2-40B4-BE49-F238E27FC236}">
                <a16:creationId xmlns:a16="http://schemas.microsoft.com/office/drawing/2014/main" id="{54EA145E-2D74-D94E-BB16-46323B3937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40001" y="1440000"/>
            <a:ext cx="5940000" cy="4320000"/>
          </a:xfrm>
        </p:spPr>
        <p:txBody>
          <a:bodyPr/>
          <a:lstStyle>
            <a:lvl1pPr>
              <a:spcBef>
                <a:spcPts val="600"/>
              </a:spcBef>
              <a:buClr>
                <a:srgbClr val="BF5D2B"/>
              </a:buClr>
              <a:defRPr kern="0" baseline="0">
                <a:solidFill>
                  <a:schemeClr val="bg1"/>
                </a:solidFill>
              </a:defRPr>
            </a:lvl1pPr>
            <a:lvl2pPr marL="720000">
              <a:spcBef>
                <a:spcPts val="600"/>
              </a:spcBef>
              <a:buClr>
                <a:schemeClr val="bg1"/>
              </a:buClr>
              <a:defRPr kern="0" baseline="0">
                <a:solidFill>
                  <a:schemeClr val="bg1"/>
                </a:solidFill>
              </a:defRPr>
            </a:lvl2pPr>
            <a:lvl3pPr marL="1080000">
              <a:spcBef>
                <a:spcPts val="600"/>
              </a:spcBef>
              <a:buClr>
                <a:schemeClr val="bg1"/>
              </a:buClr>
              <a:defRPr sz="1800" kern="0" baseline="0">
                <a:solidFill>
                  <a:schemeClr val="bg1"/>
                </a:solidFill>
              </a:defRPr>
            </a:lvl3pPr>
            <a:lvl5pPr marL="342900" indent="-3429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da-DK" noProof="0" dirty="0"/>
              <a:t>Klik for at redigere teksttypografierne i masteren</a:t>
            </a:r>
          </a:p>
          <a:p>
            <a:pPr lvl="1"/>
            <a:r>
              <a:rPr lang="da-DK" noProof="0" dirty="0"/>
              <a:t>Andet niveau</a:t>
            </a:r>
          </a:p>
          <a:p>
            <a:pPr lvl="2"/>
            <a:r>
              <a:rPr lang="da-DK" noProof="0" dirty="0"/>
              <a:t>Tredje niveau</a:t>
            </a:r>
          </a:p>
        </p:txBody>
      </p:sp>
      <p:pic>
        <p:nvPicPr>
          <p:cNvPr id="5" name="Billede 4">
            <a:extLst>
              <a:ext uri="{FF2B5EF4-FFF2-40B4-BE49-F238E27FC236}">
                <a16:creationId xmlns:a16="http://schemas.microsoft.com/office/drawing/2014/main" id="{27A360FA-D560-0F86-F7D4-0FFB3454D1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11652000" y="0"/>
            <a:ext cx="540000" cy="1109348"/>
          </a:xfrm>
          <a:prstGeom prst="rect">
            <a:avLst/>
          </a:prstGeom>
        </p:spPr>
      </p:pic>
      <p:sp>
        <p:nvSpPr>
          <p:cNvPr id="2" name="Pladsholder til dato 14">
            <a:extLst>
              <a:ext uri="{FF2B5EF4-FFF2-40B4-BE49-F238E27FC236}">
                <a16:creationId xmlns:a16="http://schemas.microsoft.com/office/drawing/2014/main" id="{116B3A55-F018-43B1-19B9-7B1B8406F3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0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26B92543-D266-E342-94AB-C5152224552C}" type="datetime1">
              <a:rPr lang="da-DK" smtClean="0"/>
              <a:pPr/>
              <a:t>17.04.2024</a:t>
            </a:fld>
            <a:endParaRPr lang="en-GB"/>
          </a:p>
        </p:txBody>
      </p:sp>
      <p:sp>
        <p:nvSpPr>
          <p:cNvPr id="3" name="Pladsholder til sidefod 15">
            <a:extLst>
              <a:ext uri="{FF2B5EF4-FFF2-40B4-BE49-F238E27FC236}">
                <a16:creationId xmlns:a16="http://schemas.microsoft.com/office/drawing/2014/main" id="{BBA240B9-E232-24DC-8199-06BDC52AEA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pPr algn="l"/>
            <a:r>
              <a:rPr lang="en-GB"/>
              <a:t>DIALOGUE TOOL</a:t>
            </a:r>
            <a:endParaRPr lang="en-GB" dirty="0"/>
          </a:p>
        </p:txBody>
      </p:sp>
      <p:sp>
        <p:nvSpPr>
          <p:cNvPr id="4" name="Pladsholder til slidenummer 16">
            <a:extLst>
              <a:ext uri="{FF2B5EF4-FFF2-40B4-BE49-F238E27FC236}">
                <a16:creationId xmlns:a16="http://schemas.microsoft.com/office/drawing/2014/main" id="{E8A9EF54-C816-0A28-644B-6B8BEBAC42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0" name="Lige forbindelse 9">
            <a:extLst>
              <a:ext uri="{FF2B5EF4-FFF2-40B4-BE49-F238E27FC236}">
                <a16:creationId xmlns:a16="http://schemas.microsoft.com/office/drawing/2014/main" id="{D64360A3-9E70-3306-96CE-0C9E83A1689E}"/>
              </a:ext>
            </a:extLst>
          </p:cNvPr>
          <p:cNvCxnSpPr>
            <a:cxnSpLocks/>
          </p:cNvCxnSpPr>
          <p:nvPr userDrawn="1"/>
        </p:nvCxnSpPr>
        <p:spPr>
          <a:xfrm>
            <a:off x="11954933" y="6618935"/>
            <a:ext cx="0" cy="239065"/>
          </a:xfrm>
          <a:prstGeom prst="line">
            <a:avLst/>
          </a:prstGeom>
          <a:ln w="9525">
            <a:solidFill>
              <a:srgbClr val="BF5D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387572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kument 1">
            <a:extLst>
              <a:ext uri="{FF2B5EF4-FFF2-40B4-BE49-F238E27FC236}">
                <a16:creationId xmlns:a16="http://schemas.microsoft.com/office/drawing/2014/main" id="{5FF55FCC-7345-691B-2AEE-051CBC51B461}"/>
              </a:ext>
            </a:extLst>
          </p:cNvPr>
          <p:cNvSpPr/>
          <p:nvPr userDrawn="1"/>
        </p:nvSpPr>
        <p:spPr>
          <a:xfrm rot="10800000">
            <a:off x="0" y="2865119"/>
            <a:ext cx="12192000" cy="4009275"/>
          </a:xfrm>
          <a:prstGeom prst="flowChartDocument">
            <a:avLst/>
          </a:prstGeom>
          <a:solidFill>
            <a:srgbClr val="002A3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EDFBEEBD-1E10-C64A-9B2F-189B884F45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39999" y="1800000"/>
            <a:ext cx="7920000" cy="553998"/>
          </a:xfrm>
          <a:prstGeom prst="rect">
            <a:avLst/>
          </a:prstGeom>
        </p:spPr>
        <p:txBody>
          <a:bodyPr/>
          <a:lstStyle>
            <a:lvl1pPr>
              <a:defRPr sz="3600" cap="none" baseline="0">
                <a:solidFill>
                  <a:srgbClr val="BF5D2B"/>
                </a:solidFill>
              </a:defRPr>
            </a:lvl1pPr>
          </a:lstStyle>
          <a:p>
            <a:r>
              <a:rPr lang="da-DK" noProof="0"/>
              <a:t>Klik for at redigere i masteren</a:t>
            </a:r>
            <a:endParaRPr lang="da-DK"/>
          </a:p>
        </p:txBody>
      </p:sp>
      <p:sp>
        <p:nvSpPr>
          <p:cNvPr id="9" name="Pladsholder til tekst 3">
            <a:extLst>
              <a:ext uri="{FF2B5EF4-FFF2-40B4-BE49-F238E27FC236}">
                <a16:creationId xmlns:a16="http://schemas.microsoft.com/office/drawing/2014/main" id="{63282B2D-EDC0-1744-AB89-A09556139B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8276" y="4043190"/>
            <a:ext cx="3744000" cy="1756811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358775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71755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11" name="Pladsholder til tekst 3">
            <a:extLst>
              <a:ext uri="{FF2B5EF4-FFF2-40B4-BE49-F238E27FC236}">
                <a16:creationId xmlns:a16="http://schemas.microsoft.com/office/drawing/2014/main" id="{D9306688-7C4E-E347-974F-A4462CC48B1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51684" y="4043189"/>
            <a:ext cx="3744000" cy="1756811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1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358775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71755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B549FDC7-8610-6A85-1CD7-C0A6A42188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672001" y="6192000"/>
            <a:ext cx="2160000" cy="43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98226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0000" y="1800000"/>
            <a:ext cx="9856357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a-DK" noProof="0"/>
              <a:t>Klik for at redigere teksttypografierne i masteren</a:t>
            </a:r>
          </a:p>
          <a:p>
            <a:pPr lvl="1"/>
            <a:r>
              <a:rPr lang="da-DK" noProof="0"/>
              <a:t>Andet niveau</a:t>
            </a:r>
          </a:p>
          <a:p>
            <a:pPr lvl="2"/>
            <a:r>
              <a:rPr lang="da-DK" noProof="0"/>
              <a:t>Tredje niveau</a:t>
            </a:r>
          </a:p>
          <a:p>
            <a:pPr lvl="2"/>
            <a:r>
              <a:rPr lang="da-DK" noProof="0"/>
              <a:t>Fjerde niveau</a:t>
            </a:r>
          </a:p>
          <a:p>
            <a:pPr lvl="2"/>
            <a:r>
              <a:rPr lang="da-DK" noProof="0"/>
              <a:t>Femte niveau</a:t>
            </a: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BB6D30-42BF-CA45-976E-18C42243C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720000"/>
            <a:ext cx="9856357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da-DK" noProof="0"/>
              <a:t>Klik for at redigere i masteren</a:t>
            </a:r>
            <a:endParaRPr lang="da-DK"/>
          </a:p>
        </p:txBody>
      </p:sp>
      <p:pic>
        <p:nvPicPr>
          <p:cNvPr id="4" name="Billede 3">
            <a:extLst>
              <a:ext uri="{FF2B5EF4-FFF2-40B4-BE49-F238E27FC236}">
                <a16:creationId xmlns:a16="http://schemas.microsoft.com/office/drawing/2014/main" id="{84AF755A-B7B8-E3DA-017A-9FD9CA31096D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" y="0"/>
            <a:ext cx="540000" cy="1109348"/>
          </a:xfrm>
          <a:prstGeom prst="rect">
            <a:avLst/>
          </a:prstGeom>
        </p:spPr>
      </p:pic>
      <p:cxnSp>
        <p:nvCxnSpPr>
          <p:cNvPr id="11" name="Lige forbindelse 10">
            <a:extLst>
              <a:ext uri="{FF2B5EF4-FFF2-40B4-BE49-F238E27FC236}">
                <a16:creationId xmlns:a16="http://schemas.microsoft.com/office/drawing/2014/main" id="{241A7D0E-C0A5-8EFF-500C-7D4812C761DF}"/>
              </a:ext>
            </a:extLst>
          </p:cNvPr>
          <p:cNvCxnSpPr>
            <a:cxnSpLocks/>
          </p:cNvCxnSpPr>
          <p:nvPr userDrawn="1"/>
        </p:nvCxnSpPr>
        <p:spPr>
          <a:xfrm>
            <a:off x="11954933" y="6618935"/>
            <a:ext cx="0" cy="239065"/>
          </a:xfrm>
          <a:prstGeom prst="line">
            <a:avLst/>
          </a:prstGeom>
          <a:ln w="9525">
            <a:solidFill>
              <a:srgbClr val="BF5D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ladsholder til dato 14">
            <a:extLst>
              <a:ext uri="{FF2B5EF4-FFF2-40B4-BE49-F238E27FC236}">
                <a16:creationId xmlns:a16="http://schemas.microsoft.com/office/drawing/2014/main" id="{678A2B17-2475-CE95-54C2-D805C79F18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36111" y="6562821"/>
            <a:ext cx="2519778" cy="210656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AF16B99F-AC9C-5046-A36A-AC4AB0938AC1}" type="datetime1">
              <a:rPr lang="da-DK" smtClean="0"/>
              <a:t>17.04.2024</a:t>
            </a:fld>
            <a:endParaRPr lang="en-GB"/>
          </a:p>
        </p:txBody>
      </p:sp>
      <p:sp>
        <p:nvSpPr>
          <p:cNvPr id="15" name="Pladsholder til sidefod 15">
            <a:extLst>
              <a:ext uri="{FF2B5EF4-FFF2-40B4-BE49-F238E27FC236}">
                <a16:creationId xmlns:a16="http://schemas.microsoft.com/office/drawing/2014/main" id="{31CD74BD-1102-5BF3-19EC-5B18AC240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37066" y="6590915"/>
            <a:ext cx="1750115" cy="182562"/>
          </a:xfrm>
          <a:prstGeom prst="rect">
            <a:avLst/>
          </a:prstGeom>
        </p:spPr>
        <p:txBody>
          <a:bodyPr/>
          <a:lstStyle>
            <a:lvl1pPr algn="ct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algn="l"/>
            <a:r>
              <a:rPr lang="en-GB"/>
              <a:t>DIALOGUE TOOL</a:t>
            </a:r>
          </a:p>
        </p:txBody>
      </p:sp>
      <p:sp>
        <p:nvSpPr>
          <p:cNvPr id="16" name="Pladsholder til slidenummer 16">
            <a:extLst>
              <a:ext uri="{FF2B5EF4-FFF2-40B4-BE49-F238E27FC236}">
                <a16:creationId xmlns:a16="http://schemas.microsoft.com/office/drawing/2014/main" id="{E8B0C8D1-F6E8-B42F-5022-C6B526673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5099" y="6590914"/>
            <a:ext cx="563229" cy="182563"/>
          </a:xfrm>
          <a:prstGeom prst="rect">
            <a:avLst/>
          </a:prstGeom>
        </p:spPr>
        <p:txBody>
          <a:bodyPr/>
          <a:lstStyle>
            <a:lvl1pPr algn="r">
              <a:defRPr sz="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6AC9228-041E-BE4C-A177-9A7A550E9A48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71" r:id="rId4"/>
    <p:sldLayoutId id="2147483874" r:id="rId5"/>
    <p:sldLayoutId id="2147483875" r:id="rId6"/>
    <p:sldLayoutId id="2147483888" r:id="rId7"/>
    <p:sldLayoutId id="2147483887" r:id="rId8"/>
  </p:sldLayoutIdLst>
  <p:transition spd="slow">
    <p:wipe/>
  </p:transition>
  <p:hf hdr="0"/>
  <p:txStyles>
    <p:titleStyle>
      <a:lvl1pPr marL="0" algn="l" defTabSz="457200" rtl="0" eaLnBrk="1" latinLnBrk="0" hangingPunct="1">
        <a:lnSpc>
          <a:spcPct val="100000"/>
        </a:lnSpc>
        <a:spcBef>
          <a:spcPct val="0"/>
        </a:spcBef>
        <a:buNone/>
        <a:defRPr lang="en-US" sz="3600" b="1" i="0" kern="1200" cap="none" baseline="0" dirty="0">
          <a:solidFill>
            <a:schemeClr val="tx1"/>
          </a:solidFill>
          <a:latin typeface="Arial Black" panose="020B0604020202020204" pitchFamily="34" charset="0"/>
          <a:ea typeface="+mn-ea"/>
          <a:cs typeface="Arial Black" panose="020B0604020202020204" pitchFamily="34" charset="0"/>
        </a:defRPr>
      </a:lvl1pPr>
    </p:titleStyle>
    <p:bodyStyle>
      <a:lvl1pPr marL="0" indent="0" algn="l" defTabSz="457200" rtl="0" eaLnBrk="1" latinLnBrk="0" hangingPunct="1">
        <a:lnSpc>
          <a:spcPct val="114000"/>
        </a:lnSpc>
        <a:spcBef>
          <a:spcPts val="1176"/>
        </a:spcBef>
        <a:buClr>
          <a:srgbClr val="D76432"/>
        </a:buClr>
        <a:buFontTx/>
        <a:buNone/>
        <a:defRPr sz="2400" kern="0" baseline="0">
          <a:solidFill>
            <a:schemeClr val="tx1"/>
          </a:solidFill>
          <a:latin typeface="Arial"/>
          <a:ea typeface="+mn-ea"/>
          <a:cs typeface="Arial"/>
        </a:defRPr>
      </a:lvl1pPr>
      <a:lvl2pPr marL="327538" indent="-360000" algn="l" defTabSz="457200" rtl="0" eaLnBrk="1" latinLnBrk="0" hangingPunct="1">
        <a:lnSpc>
          <a:spcPct val="114000"/>
        </a:lnSpc>
        <a:spcBef>
          <a:spcPts val="1176"/>
        </a:spcBef>
        <a:buClr>
          <a:srgbClr val="D76432"/>
        </a:buClr>
        <a:buFont typeface="Arial" panose="020B0604020202020204" pitchFamily="34" charset="0"/>
        <a:buChar char="•"/>
        <a:tabLst/>
        <a:defRPr sz="2000" kern="0" baseline="0">
          <a:solidFill>
            <a:schemeClr val="tx1"/>
          </a:solidFill>
          <a:latin typeface="Arial"/>
          <a:ea typeface="+mn-ea"/>
          <a:cs typeface="Arial"/>
        </a:defRPr>
      </a:lvl2pPr>
      <a:lvl3pPr marL="327538" indent="-360000" algn="l" defTabSz="457200" rtl="0" eaLnBrk="1" latinLnBrk="0" hangingPunct="1">
        <a:lnSpc>
          <a:spcPct val="114000"/>
        </a:lnSpc>
        <a:spcBef>
          <a:spcPts val="1176"/>
        </a:spcBef>
        <a:buClr>
          <a:srgbClr val="D76432"/>
        </a:buClr>
        <a:buFont typeface="Arial" panose="020B0604020202020204" pitchFamily="34" charset="0"/>
        <a:buChar char="•"/>
        <a:tabLst/>
        <a:defRPr sz="2000" kern="0" baseline="0">
          <a:solidFill>
            <a:schemeClr val="tx1"/>
          </a:solidFill>
          <a:latin typeface="Arial"/>
          <a:ea typeface="+mn-ea"/>
          <a:cs typeface="Arial"/>
        </a:defRPr>
      </a:lvl3pPr>
      <a:lvl4pPr marL="327538" indent="-360000" algn="l" defTabSz="457200" rtl="0" eaLnBrk="1" latinLnBrk="0" hangingPunct="1">
        <a:lnSpc>
          <a:spcPct val="114000"/>
        </a:lnSpc>
        <a:spcBef>
          <a:spcPts val="1176"/>
        </a:spcBef>
        <a:buClr>
          <a:srgbClr val="D76432"/>
        </a:buClr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0" indent="0" algn="l" defTabSz="457200" rtl="0" eaLnBrk="1" latinLnBrk="0" hangingPunct="1">
        <a:lnSpc>
          <a:spcPct val="114000"/>
        </a:lnSpc>
        <a:spcBef>
          <a:spcPct val="20000"/>
        </a:spcBef>
        <a:buClr>
          <a:srgbClr val="D76432"/>
        </a:buClr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heatsheetseries.owasp.org/cheatsheets/Secure_Product_Design_Cheat_Sheet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93541260-2B4D-C047-9439-A69CF4E18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382" y="1799999"/>
            <a:ext cx="7920000" cy="1440000"/>
          </a:xfrm>
        </p:spPr>
        <p:txBody>
          <a:bodyPr/>
          <a:lstStyle/>
          <a:p>
            <a:r>
              <a:rPr lang="da-DK"/>
              <a:t>dialogværktøj</a:t>
            </a:r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77F58B9A-6886-AC4F-BFE5-42B5C5A74D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1448" y="3420000"/>
            <a:ext cx="7920000" cy="257250"/>
          </a:xfrm>
        </p:spPr>
        <p:txBody>
          <a:bodyPr/>
          <a:lstStyle/>
          <a:p>
            <a:r>
              <a:rPr lang="da-DK"/>
              <a:t>Det rette niveau af sikkerhed til den enkelte løsning</a:t>
            </a:r>
          </a:p>
        </p:txBody>
      </p:sp>
      <p:sp>
        <p:nvSpPr>
          <p:cNvPr id="2" name="Pladsholder til tekst 1">
            <a:extLst>
              <a:ext uri="{FF2B5EF4-FFF2-40B4-BE49-F238E27FC236}">
                <a16:creationId xmlns:a16="http://schemas.microsoft.com/office/drawing/2014/main" id="{A8DB1DA4-516E-3200-0412-CC67A74EBCA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38382" y="3780000"/>
            <a:ext cx="7920000" cy="192938"/>
          </a:xfrm>
        </p:spPr>
        <p:txBody>
          <a:bodyPr vert="horz" lIns="0" tIns="0" rIns="0" bIns="0" rtlCol="0" anchor="t">
            <a:spAutoFit/>
          </a:bodyPr>
          <a:lstStyle/>
          <a:p>
            <a:pPr>
              <a:lnSpc>
                <a:spcPct val="113999"/>
              </a:lnSpc>
            </a:pPr>
            <a:r>
              <a:rPr lang="da-DK" dirty="0"/>
              <a:t>Præsentation</a:t>
            </a:r>
          </a:p>
        </p:txBody>
      </p:sp>
    </p:spTree>
    <p:extLst>
      <p:ext uri="{BB962C8B-B14F-4D97-AF65-F5344CB8AC3E}">
        <p14:creationId xmlns:p14="http://schemas.microsoft.com/office/powerpoint/2010/main" val="138235856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007C1C-B05C-31E8-60D4-C95FDA6C5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113" y="539750"/>
            <a:ext cx="5095875" cy="1107996"/>
          </a:xfrm>
        </p:spPr>
        <p:txBody>
          <a:bodyPr/>
          <a:lstStyle/>
          <a:p>
            <a:r>
              <a:rPr lang="da-DK">
                <a:latin typeface="Arial Black"/>
              </a:rPr>
              <a:t>Funktionelle</a:t>
            </a:r>
            <a:br>
              <a:rPr lang="da-DK"/>
            </a:br>
            <a:r>
              <a:rPr lang="da-DK">
                <a:latin typeface="Arial Black"/>
              </a:rPr>
              <a:t>sikkerhedskrav</a:t>
            </a:r>
            <a:endParaRPr lang="da-DK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A73B8C-1443-B447-8CAA-4333EEF8F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2880000"/>
            <a:ext cx="4859337" cy="3239813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 dirty="0">
                <a:solidFill>
                  <a:schemeClr val="accent1"/>
                </a:solidFill>
              </a:rPr>
              <a:t>Er der udarbejdet en specifikation over sikkerhedskrav? </a:t>
            </a:r>
            <a:endParaRPr lang="da-DK" dirty="0">
              <a:solidFill>
                <a:schemeClr val="tx2"/>
              </a:solidFill>
            </a:endParaRP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6D3CFE42-1C16-EF92-6032-22172907D335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 vert="horz" lIns="180000" tIns="360000" rIns="180000" bIns="180000" rtlCol="0" anchor="t">
            <a:noAutofit/>
          </a:bodyPr>
          <a:lstStyle/>
          <a:p>
            <a:r>
              <a:rPr lang="da-DK" b="1" dirty="0"/>
              <a:t>Overvej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Er sikkerhedskravene afstemt med kravene under </a:t>
            </a:r>
            <a:r>
              <a:rPr lang="da-DK" i="1" dirty="0"/>
              <a:t>Interne sikkerhedskrav</a:t>
            </a:r>
            <a:r>
              <a:rPr lang="da-DK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Er sikkerhedskravene afstemt med resultaterne af risiko- og trusselsvurderingen? Dvs. er der for hver trussel/risiko, der er identificeret – og som overskrider det acceptable niveau – tilsvarende foranstaltninger til at afhjælpe risikoen?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>
                <a:latin typeface="Arial"/>
                <a:cs typeface="Arial"/>
              </a:rPr>
              <a:t>Er sikkerhedskravene afstemt med officielle </a:t>
            </a:r>
            <a:r>
              <a:rPr lang="da-DK">
                <a:latin typeface="Arial"/>
                <a:cs typeface="Arial"/>
              </a:rPr>
              <a:t>baselines, rammeværk eller standarder </a:t>
            </a:r>
            <a:r>
              <a:rPr lang="da-DK" dirty="0">
                <a:latin typeface="Arial"/>
                <a:cs typeface="Arial"/>
              </a:rPr>
              <a:t>for sikkerhed? </a:t>
            </a:r>
            <a:endParaRPr lang="da-DK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Tager de funktionelle sikkerhedskrav udgangspunkt i kundens problemstillinger?</a:t>
            </a:r>
          </a:p>
          <a:p>
            <a:endParaRPr lang="da-DK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EFBFCA8-6624-4A8A-802E-FD2B157CD3F2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3" name="Pladsholder til dato 12">
            <a:extLst>
              <a:ext uri="{FF2B5EF4-FFF2-40B4-BE49-F238E27FC236}">
                <a16:creationId xmlns:a16="http://schemas.microsoft.com/office/drawing/2014/main" id="{A54CE5B0-E693-D054-4504-A67018DF07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8C3D5F-90DE-2740-9090-EBF89606C68E}" type="datetime1">
              <a:rPr lang="da-DK" smtClean="0"/>
              <a:t>17.04.2024</a:t>
            </a:fld>
            <a:endParaRPr lang="en-GB"/>
          </a:p>
        </p:txBody>
      </p:sp>
      <p:sp>
        <p:nvSpPr>
          <p:cNvPr id="14" name="Pladsholder til sidefod 13">
            <a:extLst>
              <a:ext uri="{FF2B5EF4-FFF2-40B4-BE49-F238E27FC236}">
                <a16:creationId xmlns:a16="http://schemas.microsoft.com/office/drawing/2014/main" id="{E0E4B20B-B7FA-052C-7550-26952E52A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5" name="Pladsholder til slidenummer 14">
            <a:extLst>
              <a:ext uri="{FF2B5EF4-FFF2-40B4-BE49-F238E27FC236}">
                <a16:creationId xmlns:a16="http://schemas.microsoft.com/office/drawing/2014/main" id="{DBA3883F-40A3-7A84-1754-980523A89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5993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DC7F02-FC6A-17AE-9641-076487108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5095855" cy="1107996"/>
          </a:xfrm>
        </p:spPr>
        <p:txBody>
          <a:bodyPr/>
          <a:lstStyle/>
          <a:p>
            <a:r>
              <a:rPr lang="da-DK"/>
              <a:t>Sikkerheds-arkitektur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E6D2B-3FC8-231E-392B-1A761CE8E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 dirty="0">
                <a:solidFill>
                  <a:schemeClr val="accent1"/>
                </a:solidFill>
              </a:rPr>
              <a:t>Har begge parter forstået og afstemt deres roller i udviklingen af sikkerhedsarkitektur?</a:t>
            </a:r>
          </a:p>
          <a:p>
            <a:r>
              <a:rPr lang="da-DK" dirty="0"/>
              <a:t>Er der valgt bestemte rammeværktøjer eller standarder for sikkerhed, der skal drive udviklingen af softwaren?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CD5D325B-B47B-BC3A-0D3D-750509BECA9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/>
          <a:lstStyle/>
          <a:p>
            <a:r>
              <a:rPr lang="en-US" b="1" dirty="0"/>
              <a:t>This is how you can do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Start først med at afgrænse de opgaver, der ligger inden for arkitekturdesign, og udpeg dernæst roller og ansvarsområder.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Aftal hvem der skal gøre hvad i forbindelse med udviklingen af sikkerhedsarkitektur.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Tag højde for kundens forretningsmål/krav og tænk over, hvordan de kan integreres i sikkerhedskravene.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BFAE67A-3731-974D-3F8D-3084C24B2507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6" name="Pladsholder til dato 15">
            <a:extLst>
              <a:ext uri="{FF2B5EF4-FFF2-40B4-BE49-F238E27FC236}">
                <a16:creationId xmlns:a16="http://schemas.microsoft.com/office/drawing/2014/main" id="{10C4012A-380D-08B3-E521-B5F596F222C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159A83-015A-0646-9DDE-BF757D975069}" type="datetime1">
              <a:rPr lang="da-DK" smtClean="0"/>
              <a:t>17.04.2024</a:t>
            </a:fld>
            <a:endParaRPr lang="en-GB"/>
          </a:p>
        </p:txBody>
      </p:sp>
      <p:sp>
        <p:nvSpPr>
          <p:cNvPr id="17" name="Pladsholder til sidefod 16">
            <a:extLst>
              <a:ext uri="{FF2B5EF4-FFF2-40B4-BE49-F238E27FC236}">
                <a16:creationId xmlns:a16="http://schemas.microsoft.com/office/drawing/2014/main" id="{22C52E44-E532-1461-E279-B039757C92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8" name="Pladsholder til slidenummer 17">
            <a:extLst>
              <a:ext uri="{FF2B5EF4-FFF2-40B4-BE49-F238E27FC236}">
                <a16:creationId xmlns:a16="http://schemas.microsoft.com/office/drawing/2014/main" id="{26604DAE-8713-0D9E-6D2F-068F07105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54121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DC7F02-FC6A-17AE-9641-076487108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4859999" cy="1107996"/>
          </a:xfrm>
        </p:spPr>
        <p:txBody>
          <a:bodyPr/>
          <a:lstStyle/>
          <a:p>
            <a:r>
              <a:rPr lang="da-DK">
                <a:latin typeface="Arial Black"/>
              </a:rPr>
              <a:t>Sikkerhedstest og implementering</a:t>
            </a:r>
            <a:endParaRPr lang="da-DK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DE6D2B-3FC8-231E-392B-1A761CE8E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880000"/>
            <a:ext cx="4860000" cy="315168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>
                <a:solidFill>
                  <a:schemeClr val="accent1"/>
                </a:solidFill>
              </a:rPr>
              <a:t>Hvilke typer af sikkerhedstest har I brug for?</a:t>
            </a:r>
          </a:p>
          <a:p>
            <a:r>
              <a:rPr lang="da-DK" b="1" cap="all">
                <a:solidFill>
                  <a:schemeClr val="accent1"/>
                </a:solidFill>
              </a:rPr>
              <a:t>Hvilken type sikkerhedstest udfører I? </a:t>
            </a:r>
            <a:endParaRPr lang="da-DK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ACA646D8-4165-4423-8436-042F460A6F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a-DK" b="1" dirty="0"/>
              <a:t>Sådan kan I gøre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Planlæg projektet med løbende test gennem hele Software Development </a:t>
            </a:r>
            <a:r>
              <a:rPr lang="da-DK" dirty="0" err="1"/>
              <a:t>Lifecycle</a:t>
            </a:r>
            <a:r>
              <a:rPr lang="da-DK" dirty="0"/>
              <a:t> (SDLC).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Bliv enige om testmålene, der er fastlagt i sikkerhedskravene.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Aftal hvordan test bedst gennemføres, hvor omfattende den skal være, samt om kunden skal inddrages i at definere testcases til sikkerhedstest.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/>
              <a:t>Diskuter om der skal anvendes automatiserede testværktøjer – og i så fald hvor – samt eventuelle fordele.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3DFD85D-E703-2EF4-F6D5-EC74322FE8AF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5" name="Pladsholder til dato 14">
            <a:extLst>
              <a:ext uri="{FF2B5EF4-FFF2-40B4-BE49-F238E27FC236}">
                <a16:creationId xmlns:a16="http://schemas.microsoft.com/office/drawing/2014/main" id="{3CC2F68B-AE29-3E22-729F-D01ECA59CE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AE36302-FDD9-C641-BE49-906CA9A010B3}" type="datetime1">
              <a:rPr lang="da-DK" smtClean="0"/>
              <a:t>17.04.2024</a:t>
            </a:fld>
            <a:endParaRPr lang="en-GB"/>
          </a:p>
        </p:txBody>
      </p:sp>
      <p:sp>
        <p:nvSpPr>
          <p:cNvPr id="16" name="Pladsholder til sidefod 15">
            <a:extLst>
              <a:ext uri="{FF2B5EF4-FFF2-40B4-BE49-F238E27FC236}">
                <a16:creationId xmlns:a16="http://schemas.microsoft.com/office/drawing/2014/main" id="{8EFDD75D-2925-AD32-56FB-8D2591796D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7" name="Pladsholder til slidenummer 16">
            <a:extLst>
              <a:ext uri="{FF2B5EF4-FFF2-40B4-BE49-F238E27FC236}">
                <a16:creationId xmlns:a16="http://schemas.microsoft.com/office/drawing/2014/main" id="{76A3E21D-3325-2F00-D9E4-22D113AB6D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765274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dsholder til dato 18">
            <a:extLst>
              <a:ext uri="{FF2B5EF4-FFF2-40B4-BE49-F238E27FC236}">
                <a16:creationId xmlns:a16="http://schemas.microsoft.com/office/drawing/2014/main" id="{44775789-0BAC-31E0-F148-327F5FB2840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C4FE1B-480E-B847-9B2C-E754BC2153E4}" type="datetime1">
              <a:rPr lang="da-DK" smtClean="0"/>
              <a:t>17.04.2024</a:t>
            </a:fld>
            <a:endParaRPr lang="en-GB"/>
          </a:p>
        </p:txBody>
      </p:sp>
      <p:sp>
        <p:nvSpPr>
          <p:cNvPr id="20" name="Pladsholder til sidefod 19">
            <a:extLst>
              <a:ext uri="{FF2B5EF4-FFF2-40B4-BE49-F238E27FC236}">
                <a16:creationId xmlns:a16="http://schemas.microsoft.com/office/drawing/2014/main" id="{5227EB94-B7FE-AC56-BFA2-FC37828CEF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21" name="Pladsholder til slidenummer 20">
            <a:extLst>
              <a:ext uri="{FF2B5EF4-FFF2-40B4-BE49-F238E27FC236}">
                <a16:creationId xmlns:a16="http://schemas.microsoft.com/office/drawing/2014/main" id="{4E658676-7D70-AC91-78D3-8958F4AF49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3" name="Billede 2" descr="Et billede, der indeholder tekst, skærmbillede, Font/skrifttype&#10;&#10;Automatisk genereret beskrivelse">
            <a:extLst>
              <a:ext uri="{FF2B5EF4-FFF2-40B4-BE49-F238E27FC236}">
                <a16:creationId xmlns:a16="http://schemas.microsoft.com/office/drawing/2014/main" id="{3D7E7DED-905B-ADB2-8AF2-3C1BFEC720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500" y="206829"/>
            <a:ext cx="5841000" cy="59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8388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C1E1C6B-7F09-60A2-3FAC-5D9178B18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Kontakt</a:t>
            </a:r>
          </a:p>
        </p:txBody>
      </p:sp>
      <p:sp>
        <p:nvSpPr>
          <p:cNvPr id="6" name="Pladsholder til tekst 5">
            <a:extLst>
              <a:ext uri="{FF2B5EF4-FFF2-40B4-BE49-F238E27FC236}">
                <a16:creationId xmlns:a16="http://schemas.microsoft.com/office/drawing/2014/main" id="{FA00A337-C0B7-CAAB-3279-D258903EC94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tekst 6">
            <a:extLst>
              <a:ext uri="{FF2B5EF4-FFF2-40B4-BE49-F238E27FC236}">
                <a16:creationId xmlns:a16="http://schemas.microsoft.com/office/drawing/2014/main" id="{4B979BAE-BD5D-1586-8F38-8BAF740BD11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5666224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59B64-495D-0348-0EB9-4866FC235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1440000"/>
            <a:ext cx="3960000" cy="1661993"/>
          </a:xfrm>
        </p:spPr>
        <p:txBody>
          <a:bodyPr/>
          <a:lstStyle/>
          <a:p>
            <a:r>
              <a:rPr lang="da-DK">
                <a:latin typeface="Arial Black"/>
              </a:rPr>
              <a:t>En ramme for samtalen om sikkerhed </a:t>
            </a:r>
            <a:endParaRPr lang="da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94C940-7733-D858-54A6-41EED0ED64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da-DK"/>
              <a:t>Denne præsentation indeholder en række spørgsmål, som kan hjælpe jer til at få afklaret og blive enige om, hvilket niveau af sikkerhed der vil give mening for den løsning, I samarbejder om. </a:t>
            </a:r>
          </a:p>
        </p:txBody>
      </p:sp>
      <p:sp>
        <p:nvSpPr>
          <p:cNvPr id="9" name="Pladsholder til dato 8">
            <a:extLst>
              <a:ext uri="{FF2B5EF4-FFF2-40B4-BE49-F238E27FC236}">
                <a16:creationId xmlns:a16="http://schemas.microsoft.com/office/drawing/2014/main" id="{3C1B6C6F-A5E1-93CE-85D8-D1745BD3E1C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23CAAE-65D7-4E40-B866-931D711AC858}" type="datetime1">
              <a:rPr lang="da-DK" smtClean="0"/>
              <a:t>17.04.2024</a:t>
            </a:fld>
            <a:endParaRPr lang="en-GB"/>
          </a:p>
        </p:txBody>
      </p:sp>
      <p:sp>
        <p:nvSpPr>
          <p:cNvPr id="10" name="Pladsholder til sidefod 9">
            <a:extLst>
              <a:ext uri="{FF2B5EF4-FFF2-40B4-BE49-F238E27FC236}">
                <a16:creationId xmlns:a16="http://schemas.microsoft.com/office/drawing/2014/main" id="{FC23C940-9B9B-A635-27CE-61312E4AAC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1" name="Pladsholder til slidenummer 10">
            <a:extLst>
              <a:ext uri="{FF2B5EF4-FFF2-40B4-BE49-F238E27FC236}">
                <a16:creationId xmlns:a16="http://schemas.microsoft.com/office/drawing/2014/main" id="{A4C127ED-AF98-FF6D-BEEA-E2D3C73B2E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16683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4A1A6C-D8F8-A971-8667-8E5E6913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4859999" cy="1107996"/>
          </a:xfrm>
        </p:spPr>
        <p:txBody>
          <a:bodyPr/>
          <a:lstStyle/>
          <a:p>
            <a:r>
              <a:rPr lang="da-DK" dirty="0"/>
              <a:t>Krav fra tredjepart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8D71BD-39F6-4C8C-8F36-BFF828D6A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 dirty="0">
                <a:solidFill>
                  <a:schemeClr val="accent1"/>
                </a:solidFill>
              </a:rPr>
              <a:t>Hvilke regulatoriske krav skal løsningen leve op til? </a:t>
            </a:r>
          </a:p>
          <a:p>
            <a:r>
              <a:rPr lang="da-DK" dirty="0"/>
              <a:t>Fx krav til databehandling, opbevaring af data hos en tredjepart osv. </a:t>
            </a:r>
          </a:p>
          <a:p>
            <a:endParaRPr lang="da-DK" dirty="0"/>
          </a:p>
          <a:p>
            <a:endParaRPr lang="da-DK" dirty="0"/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D12EDFF3-A886-C938-3E2A-53E11206AA6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 vert="horz" lIns="180000" tIns="360000" rIns="180000" bIns="180000" rtlCol="0" anchor="t">
            <a:noAutofit/>
          </a:bodyPr>
          <a:lstStyle/>
          <a:p>
            <a:r>
              <a:rPr lang="da-DK" b="1">
                <a:latin typeface="Arial"/>
                <a:cs typeface="Arial"/>
              </a:rPr>
              <a:t>Sådan kan I gøre: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Få klarlagt, hvilke love og krav I er underlagt. Er der noget generelt, branchespecifikt eller geografisk, I bør tage højde for? </a:t>
            </a:r>
            <a:endParaRPr lang="da-DK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Se på, hvilke typer af data der er brug for til jeres løsning, og hvor følsomme de er.</a:t>
            </a:r>
            <a:endParaRPr lang="da-DK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Det kan være nødvendigt at søge juridisk bistand eller få input fra compliance-afdelingen. </a:t>
            </a:r>
            <a:endParaRPr lang="da-DK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AE367AD9-1BA5-1885-16C4-D2C07A6B1398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36" name="Pladsholder til dato 35">
            <a:extLst>
              <a:ext uri="{FF2B5EF4-FFF2-40B4-BE49-F238E27FC236}">
                <a16:creationId xmlns:a16="http://schemas.microsoft.com/office/drawing/2014/main" id="{7DBE3D4F-9AAF-57E5-FA34-1527977F1E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EA050E9-CC0B-1C48-8FD1-9CF0A031E2A7}" type="datetime1">
              <a:rPr lang="da-DK" smtClean="0"/>
              <a:t>17.04.2024</a:t>
            </a:fld>
            <a:endParaRPr lang="en-GB"/>
          </a:p>
        </p:txBody>
      </p:sp>
      <p:sp>
        <p:nvSpPr>
          <p:cNvPr id="37" name="Pladsholder til sidefod 36">
            <a:extLst>
              <a:ext uri="{FF2B5EF4-FFF2-40B4-BE49-F238E27FC236}">
                <a16:creationId xmlns:a16="http://schemas.microsoft.com/office/drawing/2014/main" id="{B49D1A61-40A7-218A-978E-AE619A6E1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38" name="Pladsholder til slidenummer 37">
            <a:extLst>
              <a:ext uri="{FF2B5EF4-FFF2-40B4-BE49-F238E27FC236}">
                <a16:creationId xmlns:a16="http://schemas.microsoft.com/office/drawing/2014/main" id="{EEC2F7B4-1079-7324-8AB3-7E9A7F286F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331954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3B7D7BC-BF67-46F1-507E-489D2E99B6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217215"/>
              </p:ext>
            </p:extLst>
          </p:nvPr>
        </p:nvGraphicFramePr>
        <p:xfrm>
          <a:off x="900113" y="1800225"/>
          <a:ext cx="10080624" cy="360053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15330">
                  <a:extLst>
                    <a:ext uri="{9D8B030D-6E8A-4147-A177-3AD203B41FA5}">
                      <a16:colId xmlns:a16="http://schemas.microsoft.com/office/drawing/2014/main" val="2738316727"/>
                    </a:ext>
                  </a:extLst>
                </a:gridCol>
                <a:gridCol w="7765294">
                  <a:extLst>
                    <a:ext uri="{9D8B030D-6E8A-4147-A177-3AD203B41FA5}">
                      <a16:colId xmlns:a16="http://schemas.microsoft.com/office/drawing/2014/main" val="1578344665"/>
                    </a:ext>
                  </a:extLst>
                </a:gridCol>
              </a:tblGrid>
              <a:tr h="549126">
                <a:tc gridSpan="2">
                  <a:txBody>
                    <a:bodyPr/>
                    <a:lstStyle/>
                    <a:p>
                      <a:r>
                        <a:rPr lang="da-DK" sz="1800" b="1" kern="1200" noProof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Hvad er de eksterne regulatoriske krav til applikationen?</a:t>
                      </a:r>
                      <a:endParaRPr lang="da-DK" noProof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927872"/>
                  </a:ext>
                </a:extLst>
              </a:tr>
              <a:tr h="947806">
                <a:tc>
                  <a:txBody>
                    <a:bodyPr/>
                    <a:lstStyle/>
                    <a:p>
                      <a:r>
                        <a:rPr lang="da-DK"/>
                        <a:t>Hvilke love og regler er gældende?</a:t>
                      </a:r>
                      <a:endParaRPr lang="en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en-D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237789"/>
                  </a:ext>
                </a:extLst>
              </a:tr>
              <a:tr h="549126">
                <a:tc>
                  <a:txBody>
                    <a:bodyPr/>
                    <a:lstStyle/>
                    <a:p>
                      <a:r>
                        <a:rPr lang="da-DK"/>
                        <a:t>Hvilke data anvendes?</a:t>
                      </a:r>
                      <a:endParaRPr lang="en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940727"/>
                  </a:ext>
                </a:extLst>
              </a:tr>
              <a:tr h="549126">
                <a:tc>
                  <a:txBody>
                    <a:bodyPr/>
                    <a:lstStyle/>
                    <a:p>
                      <a:r>
                        <a:rPr lang="da-DK"/>
                        <a:t>Er der lande-specifikke love og regler?</a:t>
                      </a:r>
                      <a:endParaRPr lang="en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0253604"/>
                  </a:ext>
                </a:extLst>
              </a:tr>
              <a:tr h="549126">
                <a:tc>
                  <a:txBody>
                    <a:bodyPr/>
                    <a:lstStyle/>
                    <a:p>
                      <a:r>
                        <a:rPr lang="da-DK"/>
                        <a:t>[Øvrige spørgsmål]</a:t>
                      </a:r>
                      <a:endParaRPr lang="en-D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K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330600"/>
                  </a:ext>
                </a:extLst>
              </a:tr>
            </a:tbl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695E0ACF-C41D-0FBA-A374-EE9D45E62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Krav fra tredjepart </a:t>
            </a:r>
            <a:r>
              <a:rPr lang="da-DK" sz="2800">
                <a:solidFill>
                  <a:schemeClr val="tx2"/>
                </a:solidFill>
              </a:rPr>
              <a:t>– eksempel på arbejdsark</a:t>
            </a:r>
            <a:endParaRPr lang="en-DK"/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8C5E999-413D-6D1D-C132-D695E496CD9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B43EFF-A888-7D43-BB4D-623EBD6759BF}" type="datetime1">
              <a:rPr lang="da-DK" smtClean="0"/>
              <a:t>17.04.2024</a:t>
            </a:fld>
            <a:endParaRPr lang="en-GB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388C4A1F-697E-D259-80A7-7FE85D93A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9EF99AE1-4C1C-1097-B21A-4E9E819F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786909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4A1A6C-D8F8-A971-8667-8E5E6913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4859999" cy="1107996"/>
          </a:xfrm>
        </p:spPr>
        <p:txBody>
          <a:bodyPr/>
          <a:lstStyle/>
          <a:p>
            <a:r>
              <a:rPr lang="da-DK"/>
              <a:t>Interne sikkerhedskrav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8D71BD-39F6-4C8C-8F36-BFF828D6A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>
                <a:solidFill>
                  <a:schemeClr val="accent1"/>
                </a:solidFill>
              </a:rPr>
              <a:t>Hvilke krav til software-sikkerhed findes der i organisationen?</a:t>
            </a:r>
          </a:p>
          <a:p>
            <a:r>
              <a:rPr lang="da-DK"/>
              <a:t>Og er der i disse krav taget højde for de tidligere nævnte regulatoriske krav?</a:t>
            </a:r>
          </a:p>
          <a:p>
            <a:endParaRPr lang="da-DK"/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3EBAE259-C777-97B0-567F-FA6DB5F1539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 vert="horz" lIns="180000" tIns="360000" rIns="180000" bIns="180000" rtlCol="0" anchor="t">
            <a:noAutofit/>
          </a:bodyPr>
          <a:lstStyle/>
          <a:p>
            <a:r>
              <a:rPr lang="da-DK" b="1">
                <a:latin typeface="Arial"/>
                <a:cs typeface="Arial"/>
              </a:rPr>
              <a:t>Overvej</a:t>
            </a:r>
            <a:endParaRPr lang="da-DK" b="1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Hvilken sikkerhed omkring løsningen lægger de interne sikkerhedspolitikker op til? </a:t>
            </a:r>
            <a:endParaRPr lang="da-DK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Hvis der ikke findes sikkerhedspolitikker, bør løsningsejeren afklare relevante sikkerhedskrav med virksomhedens sikkerhedsansvarlige </a:t>
            </a:r>
            <a:endParaRPr lang="da-DK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>
                <a:latin typeface="Arial"/>
                <a:cs typeface="Arial"/>
              </a:rPr>
              <a:t>Ud over gældende lovkrav på området anbefales det, at dette trin tager afsæt i guidelines for Security by Design, såsom </a:t>
            </a:r>
            <a:r>
              <a:rPr lang="da-DK" err="1">
                <a:latin typeface="Arial"/>
                <a:cs typeface="Arial"/>
              </a:rPr>
              <a:t>OWASP’s</a:t>
            </a:r>
            <a:r>
              <a:rPr lang="da-DK">
                <a:latin typeface="Arial"/>
                <a:cs typeface="Arial"/>
              </a:rPr>
              <a:t> </a:t>
            </a:r>
            <a:r>
              <a:rPr lang="en-US">
                <a:latin typeface="Arial"/>
                <a:cs typeface="Arial"/>
                <a:hlinkClick r:id="rId3"/>
              </a:rPr>
              <a:t>Secure Product Design Cheat Sheet</a:t>
            </a:r>
            <a:endParaRPr lang="en-US">
              <a:latin typeface="Arial"/>
              <a:cs typeface="Arial"/>
            </a:endParaRPr>
          </a:p>
          <a:p>
            <a:endParaRPr lang="da-DK"/>
          </a:p>
          <a:p>
            <a:endParaRPr lang="da-DK"/>
          </a:p>
          <a:p>
            <a:endParaRPr lang="da-DK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11D2D964-6EB9-8454-896A-A612C32A5567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22" name="Pladsholder til dato 21">
            <a:extLst>
              <a:ext uri="{FF2B5EF4-FFF2-40B4-BE49-F238E27FC236}">
                <a16:creationId xmlns:a16="http://schemas.microsoft.com/office/drawing/2014/main" id="{DCBE02DD-EC5E-191E-39E3-A93E011989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22ACF1-FD63-2E4E-B101-312CB217BD2D}" type="datetime1">
              <a:rPr lang="da-DK" smtClean="0"/>
              <a:t>17.04.2024</a:t>
            </a:fld>
            <a:endParaRPr lang="en-GB"/>
          </a:p>
        </p:txBody>
      </p:sp>
      <p:sp>
        <p:nvSpPr>
          <p:cNvPr id="23" name="Pladsholder til sidefod 22">
            <a:extLst>
              <a:ext uri="{FF2B5EF4-FFF2-40B4-BE49-F238E27FC236}">
                <a16:creationId xmlns:a16="http://schemas.microsoft.com/office/drawing/2014/main" id="{D91E44EC-3BBB-9CC2-DE5C-FE233282E0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24" name="Pladsholder til slidenummer 23">
            <a:extLst>
              <a:ext uri="{FF2B5EF4-FFF2-40B4-BE49-F238E27FC236}">
                <a16:creationId xmlns:a16="http://schemas.microsoft.com/office/drawing/2014/main" id="{D2222651-B311-5A25-AACE-9B1C2F369B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626367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4A1A6C-D8F8-A971-8667-8E5E6913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4859999" cy="1107996"/>
          </a:xfrm>
        </p:spPr>
        <p:txBody>
          <a:bodyPr/>
          <a:lstStyle/>
          <a:p>
            <a:r>
              <a:rPr lang="da-DK"/>
              <a:t>Risikoprofil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8D71BD-39F6-4C8C-8F36-BFF828D6AA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 dirty="0">
                <a:solidFill>
                  <a:schemeClr val="accent1"/>
                </a:solidFill>
                <a:latin typeface="Arial"/>
                <a:cs typeface="Arial"/>
              </a:rPr>
              <a:t>Hvad er risikoprofilen for den applikation, der skal udvikles?</a:t>
            </a:r>
          </a:p>
          <a:p>
            <a:r>
              <a:rPr lang="da-DK" dirty="0">
                <a:latin typeface="Arial"/>
                <a:cs typeface="Arial"/>
              </a:rPr>
              <a:t>Diskuter risici og de mitigerende kontroller omkring applikationen. </a:t>
            </a:r>
            <a:endParaRPr lang="da-DK" dirty="0"/>
          </a:p>
          <a:p>
            <a:endParaRPr lang="da-DK"/>
          </a:p>
        </p:txBody>
      </p:sp>
      <p:sp>
        <p:nvSpPr>
          <p:cNvPr id="2" name="Pladsholder til indhold 1">
            <a:extLst>
              <a:ext uri="{FF2B5EF4-FFF2-40B4-BE49-F238E27FC236}">
                <a16:creationId xmlns:a16="http://schemas.microsoft.com/office/drawing/2014/main" id="{069BF07F-90DA-AFA6-D808-4CC4EA51DF8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 vert="horz" lIns="180000" tIns="360000" rIns="180000" bIns="180000" rtlCol="0" anchor="t">
            <a:noAutofit/>
          </a:bodyPr>
          <a:lstStyle/>
          <a:p>
            <a:r>
              <a:rPr lang="da-DK" b="1" dirty="0"/>
              <a:t>Sådan kan I gøre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>
                <a:latin typeface="Arial"/>
                <a:cs typeface="Arial"/>
              </a:rPr>
              <a:t>Foretag en overordnet risikoanalyse, hvor I fokuserer på risici for forretningen og ikke går ned i detaljer. Formålet er at danne sig et overblik over risikoprofilen – ikke udføre en dybdegående risikoanalyse af løsningen. </a:t>
            </a:r>
            <a:endParaRPr lang="da-DK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Tag gerne afsæt i et framework, som en af parterne har erfaring med.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/>
              <a:t>Hvis ingen af jer har et framework, kan I basere analyse på de punkter, der er oplistet på næste side. Brug en skala såsom 1-5 eller 1-10, hvor et lavt tal er lig en lav risiko, og højere tal er lig en højere risiko.</a:t>
            </a:r>
          </a:p>
          <a:p>
            <a:endParaRPr lang="da-DK" dirty="0"/>
          </a:p>
          <a:p>
            <a:endParaRPr lang="da-DK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BF22497-D655-7BC6-1E83-E548A9F088CF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3" name="Pladsholder til dato 12">
            <a:extLst>
              <a:ext uri="{FF2B5EF4-FFF2-40B4-BE49-F238E27FC236}">
                <a16:creationId xmlns:a16="http://schemas.microsoft.com/office/drawing/2014/main" id="{8039B64F-3E7E-2363-D800-0380A71F33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9B40006-047C-8E4F-93D5-FFEE1828BE6C}" type="datetime1">
              <a:rPr lang="da-DK" smtClean="0"/>
              <a:t>17.04.2024</a:t>
            </a:fld>
            <a:endParaRPr lang="en-GB"/>
          </a:p>
        </p:txBody>
      </p:sp>
      <p:sp>
        <p:nvSpPr>
          <p:cNvPr id="14" name="Pladsholder til sidefod 13">
            <a:extLst>
              <a:ext uri="{FF2B5EF4-FFF2-40B4-BE49-F238E27FC236}">
                <a16:creationId xmlns:a16="http://schemas.microsoft.com/office/drawing/2014/main" id="{F86BF823-FCB4-38A4-688A-4DB0144A26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5" name="Pladsholder til slidenummer 14">
            <a:extLst>
              <a:ext uri="{FF2B5EF4-FFF2-40B4-BE49-F238E27FC236}">
                <a16:creationId xmlns:a16="http://schemas.microsoft.com/office/drawing/2014/main" id="{F5262794-DAAC-8BBD-4DFE-D99375749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03197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4A1A6C-D8F8-A971-8667-8E5E6913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00113"/>
            <a:ext cx="3930650" cy="923330"/>
          </a:xfrm>
        </p:spPr>
        <p:txBody>
          <a:bodyPr/>
          <a:lstStyle/>
          <a:p>
            <a:r>
              <a:rPr lang="da-DK"/>
              <a:t>Risikoprofil</a:t>
            </a:r>
            <a:br>
              <a:rPr lang="da-DK"/>
            </a:br>
            <a:r>
              <a:rPr lang="da-DK" sz="2400" cap="all">
                <a:solidFill>
                  <a:schemeClr val="accent1"/>
                </a:solidFill>
              </a:rPr>
              <a:t>hjælpespørgsmål</a:t>
            </a:r>
            <a:endParaRPr lang="da-DK" sz="240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8D71BD-39F6-4C8C-8F36-BFF828D6AA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0000" y="900000"/>
            <a:ext cx="6792000" cy="5205378"/>
          </a:xfrm>
        </p:spPr>
        <p:txBody>
          <a:bodyPr vert="horz" lIns="0" tIns="0" rIns="0" bIns="0" rtlCol="0" anchor="t"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Fortrolighed: </a:t>
            </a:r>
            <a:r>
              <a:rPr lang="da-DK" dirty="0">
                <a:latin typeface="Arial"/>
                <a:cs typeface="Arial"/>
              </a:rPr>
              <a:t>Hvor følsom er den data, applikationen får adgang til? (fx særligt følsomme data, intellektuel ejendom, forretningshemmeligheder, personhenførbare data etc.)</a:t>
            </a:r>
          </a:p>
          <a:p>
            <a:pPr marL="342900" indent="-342900">
              <a:buFont typeface="+mj-lt"/>
              <a:buAutoNum type="arabicPeriod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Integritet: </a:t>
            </a:r>
            <a:r>
              <a:rPr lang="da-DK" dirty="0">
                <a:latin typeface="Arial"/>
                <a:cs typeface="Arial"/>
              </a:rPr>
              <a:t>Hvor vigtigt er det, at data er korrekte? </a:t>
            </a:r>
            <a:endParaRPr lang="da-DK" dirty="0"/>
          </a:p>
          <a:p>
            <a:pPr marL="342900" indent="-342900">
              <a:buFont typeface="+mj-lt"/>
              <a:buAutoNum type="arabicPeriod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Tilgængelighed: </a:t>
            </a:r>
            <a:r>
              <a:rPr lang="da-DK" dirty="0">
                <a:latin typeface="Arial"/>
                <a:cs typeface="Arial"/>
              </a:rPr>
              <a:t>Hvor driftssikker skal applikationen være? Hvor længe kan løsningen være nede, før det bliver kritisk for virksomheden? </a:t>
            </a:r>
            <a:endParaRPr lang="da-DK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3999"/>
              </a:lnSpc>
              <a:buAutoNum type="arabicPeriod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Eksponering: </a:t>
            </a:r>
            <a:r>
              <a:rPr lang="da-DK" dirty="0">
                <a:latin typeface="Arial"/>
                <a:cs typeface="Arial"/>
              </a:rPr>
              <a:t>Bliver applikationen eksponeret på internettet, eller kommer den udelukkende til at være tilgængelig internt? Er applikationen stand-</a:t>
            </a:r>
            <a:r>
              <a:rPr lang="da-DK" dirty="0" err="1">
                <a:latin typeface="Arial"/>
                <a:cs typeface="Arial"/>
              </a:rPr>
              <a:t>alone</a:t>
            </a:r>
            <a:r>
              <a:rPr lang="da-DK" dirty="0">
                <a:latin typeface="Arial"/>
                <a:cs typeface="Arial"/>
              </a:rPr>
              <a:t>, eller skal den integreres i et større økosystem? Og kan den i så fald give adgang til kompromittering af andre dele af infrastrukturen? </a:t>
            </a:r>
            <a:endParaRPr lang="da-DK" dirty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lnSpc>
                <a:spcPct val="113999"/>
              </a:lnSpc>
            </a:pPr>
            <a:endParaRPr lang="da-DK" dirty="0"/>
          </a:p>
        </p:txBody>
      </p:sp>
      <p:sp>
        <p:nvSpPr>
          <p:cNvPr id="14" name="Pladsholder til dato 13">
            <a:extLst>
              <a:ext uri="{FF2B5EF4-FFF2-40B4-BE49-F238E27FC236}">
                <a16:creationId xmlns:a16="http://schemas.microsoft.com/office/drawing/2014/main" id="{0222CE70-E225-4546-60FC-ED0AB2A0EC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8041523-63D6-BB47-845B-EFA9C5BD4D04}" type="datetime1">
              <a:rPr lang="da-DK" smtClean="0"/>
              <a:t>17.04.2024</a:t>
            </a:fld>
            <a:endParaRPr lang="en-GB"/>
          </a:p>
        </p:txBody>
      </p:sp>
      <p:sp>
        <p:nvSpPr>
          <p:cNvPr id="15" name="Pladsholder til sidefod 14">
            <a:extLst>
              <a:ext uri="{FF2B5EF4-FFF2-40B4-BE49-F238E27FC236}">
                <a16:creationId xmlns:a16="http://schemas.microsoft.com/office/drawing/2014/main" id="{BAF05893-6899-42E3-9158-27587F9E5F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6" name="Pladsholder til slidenummer 15">
            <a:extLst>
              <a:ext uri="{FF2B5EF4-FFF2-40B4-BE49-F238E27FC236}">
                <a16:creationId xmlns:a16="http://schemas.microsoft.com/office/drawing/2014/main" id="{6CB089C8-AEC3-A47D-FB99-0169923F1A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23762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D4A1A6C-D8F8-A971-8667-8E5E69131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900113"/>
            <a:ext cx="3930650" cy="923330"/>
          </a:xfrm>
        </p:spPr>
        <p:txBody>
          <a:bodyPr/>
          <a:lstStyle/>
          <a:p>
            <a:r>
              <a:rPr lang="da-DK"/>
              <a:t>Risikoprofil</a:t>
            </a:r>
            <a:br>
              <a:rPr lang="da-DK"/>
            </a:br>
            <a:r>
              <a:rPr lang="da-DK" sz="2400" cap="all">
                <a:solidFill>
                  <a:schemeClr val="accent1"/>
                </a:solidFill>
              </a:rPr>
              <a:t>hjælpespørgsmål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8D71BD-39F6-4C8C-8F36-BFF828D6AA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60000" y="900000"/>
            <a:ext cx="6792000" cy="5205378"/>
          </a:xfrm>
        </p:spPr>
        <p:txBody>
          <a:bodyPr vert="horz" lIns="0" tIns="0" rIns="0" bIns="0" rtlCol="0" anchor="t">
            <a:noAutofit/>
          </a:bodyPr>
          <a:lstStyle/>
          <a:p>
            <a:pPr marL="356870" indent="-356870">
              <a:buFont typeface="+mj-lt"/>
              <a:buAutoNum type="arabicPeriod" startAt="5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Hosting: </a:t>
            </a:r>
            <a:r>
              <a:rPr lang="da-DK" dirty="0">
                <a:latin typeface="Arial"/>
                <a:cs typeface="Arial"/>
              </a:rPr>
              <a:t>Hvor skal løsningen hostes? I tilfælde af </a:t>
            </a:r>
            <a:r>
              <a:rPr lang="da-DK" dirty="0" err="1">
                <a:latin typeface="Arial"/>
                <a:cs typeface="Arial"/>
              </a:rPr>
              <a:t>hosting</a:t>
            </a:r>
            <a:r>
              <a:rPr lang="da-DK" dirty="0">
                <a:latin typeface="Arial"/>
                <a:cs typeface="Arial"/>
              </a:rPr>
              <a:t> hos tredjepart: Er hosting-virksomhedens sikkerhedsniveau blevet vurderet, og er de nødvendige </a:t>
            </a:r>
            <a:r>
              <a:rPr lang="da-DK" dirty="0" err="1">
                <a:latin typeface="Arial"/>
                <a:cs typeface="Arial"/>
              </a:rPr>
              <a:t>SLA’er</a:t>
            </a:r>
            <a:r>
              <a:rPr lang="da-DK" dirty="0">
                <a:latin typeface="Arial"/>
                <a:cs typeface="Arial"/>
              </a:rPr>
              <a:t> indgået? </a:t>
            </a:r>
            <a:endParaRPr lang="da-DK" dirty="0"/>
          </a:p>
          <a:p>
            <a:pPr marL="356870" indent="-356870">
              <a:buFont typeface="+mj-lt"/>
              <a:buAutoNum type="arabicPeriod" startAt="5"/>
            </a:pPr>
            <a:r>
              <a:rPr lang="da-DK" b="1" dirty="0">
                <a:latin typeface="Arial Black"/>
                <a:cs typeface="Arial Black" panose="020B0604020202020204" pitchFamily="34" charset="0"/>
              </a:rPr>
              <a:t>Kompromittering: </a:t>
            </a:r>
            <a:endParaRPr lang="da-DK" b="1" dirty="0">
              <a:latin typeface="Arial Black" panose="020B0604020202020204" pitchFamily="34" charset="0"/>
              <a:cs typeface="Arial Black" panose="020B0604020202020204" pitchFamily="34" charset="0"/>
            </a:endParaRPr>
          </a:p>
          <a:p>
            <a:pPr marL="719455" lvl="1" indent="-359410"/>
            <a:r>
              <a:rPr lang="da-DK" dirty="0">
                <a:latin typeface="Arial"/>
                <a:cs typeface="Arial"/>
              </a:rPr>
              <a:t>Kan kompromittering af applikationen føre til lovbrud og dermed bødestraf?</a:t>
            </a:r>
          </a:p>
          <a:p>
            <a:pPr marL="719455" lvl="1" indent="-359410"/>
            <a:r>
              <a:rPr lang="da-DK" dirty="0">
                <a:latin typeface="Arial"/>
                <a:cs typeface="Arial"/>
              </a:rPr>
              <a:t>Hvilke følger vil det have for virksomhedens omdømme, hvis applikationen eller applikationens data kompromitteres? </a:t>
            </a:r>
            <a:endParaRPr lang="da-DK" dirty="0"/>
          </a:p>
          <a:p>
            <a:pPr marL="719455" lvl="1" indent="-359410"/>
            <a:r>
              <a:rPr lang="da-DK" dirty="0">
                <a:latin typeface="Arial"/>
                <a:cs typeface="Arial"/>
              </a:rPr>
              <a:t>Hvilke følger vil det have for brugere og andre målgrupper, hvis applikationen kompromitteres?</a:t>
            </a:r>
          </a:p>
          <a:p>
            <a:endParaRPr lang="da-DK"/>
          </a:p>
          <a:p>
            <a:endParaRPr lang="da-DK"/>
          </a:p>
          <a:p>
            <a:endParaRPr lang="da-DK"/>
          </a:p>
        </p:txBody>
      </p:sp>
      <p:sp>
        <p:nvSpPr>
          <p:cNvPr id="9" name="Pladsholder til dato 8">
            <a:extLst>
              <a:ext uri="{FF2B5EF4-FFF2-40B4-BE49-F238E27FC236}">
                <a16:creationId xmlns:a16="http://schemas.microsoft.com/office/drawing/2014/main" id="{8802A905-002F-1834-A4ED-39CADFC8F6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6E77C0F-EFB4-2442-A5E3-0932861117F6}" type="datetime1">
              <a:rPr lang="da-DK" smtClean="0"/>
              <a:t>17.04.2024</a:t>
            </a:fld>
            <a:endParaRPr lang="en-GB"/>
          </a:p>
        </p:txBody>
      </p:sp>
      <p:sp>
        <p:nvSpPr>
          <p:cNvPr id="10" name="Pladsholder til sidefod 9">
            <a:extLst>
              <a:ext uri="{FF2B5EF4-FFF2-40B4-BE49-F238E27FC236}">
                <a16:creationId xmlns:a16="http://schemas.microsoft.com/office/drawing/2014/main" id="{64F6767F-CCC0-00CA-C048-78E0270642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1" name="Pladsholder til slidenummer 10">
            <a:extLst>
              <a:ext uri="{FF2B5EF4-FFF2-40B4-BE49-F238E27FC236}">
                <a16:creationId xmlns:a16="http://schemas.microsoft.com/office/drawing/2014/main" id="{51444D50-0E37-F14D-47B2-7A04237659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36881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F71EC9B-D4D2-D70B-C756-43324FDA2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0001" y="540000"/>
            <a:ext cx="4859999" cy="553998"/>
          </a:xfrm>
        </p:spPr>
        <p:txBody>
          <a:bodyPr/>
          <a:lstStyle/>
          <a:p>
            <a:r>
              <a:rPr lang="da-DK">
                <a:latin typeface="Arial Black"/>
              </a:rPr>
              <a:t>Trusselsvurdering</a:t>
            </a:r>
            <a:endParaRPr lang="da-DK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5ADD29-0C08-1AA6-F2C7-04D656F7E8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000" y="2160000"/>
            <a:ext cx="4860000" cy="387556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da-DK" b="1" cap="all" dirty="0">
                <a:solidFill>
                  <a:schemeClr val="accent1"/>
                </a:solidFill>
              </a:rPr>
              <a:t>Har I en fælles forståelse af risici og/eller trusler? </a:t>
            </a:r>
          </a:p>
          <a:p>
            <a:r>
              <a:rPr lang="da-DK" dirty="0">
                <a:latin typeface="Arial"/>
                <a:cs typeface="Arial"/>
              </a:rPr>
              <a:t>Har den pågældende software allerede været igennem en risikovurdering, trusselsmodellering eller en lignende proces?</a:t>
            </a:r>
          </a:p>
          <a:p>
            <a:endParaRPr lang="da-DK" dirty="0"/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498C37F6-5C85-DD3E-7F2E-C40BED320EBA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196145" y="540000"/>
            <a:ext cx="5400000" cy="5580000"/>
          </a:xfrm>
        </p:spPr>
        <p:txBody>
          <a:bodyPr vert="horz" lIns="180000" tIns="360000" rIns="180000" bIns="180000" rtlCol="0" anchor="t">
            <a:noAutofit/>
          </a:bodyPr>
          <a:lstStyle/>
          <a:p>
            <a:r>
              <a:rPr lang="da-DK" b="1" dirty="0">
                <a:latin typeface="Arial"/>
                <a:cs typeface="Arial"/>
              </a:rPr>
              <a:t>Sådan kan I gøre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>
                <a:latin typeface="Arial"/>
                <a:cs typeface="Arial"/>
              </a:rPr>
              <a:t>Brug en evt. eksisterende trusselsmodellering som udgangspunkt for diskussionen. </a:t>
            </a:r>
            <a:endParaRPr lang="da-DK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>
                <a:latin typeface="Arial"/>
                <a:cs typeface="Arial"/>
              </a:rPr>
              <a:t>Hvis der ikke findes en trusselsmodel, kan I gennemføre en overordnet trussels-modellering ud fra disse hjælpespørgsmål: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dirty="0">
                <a:latin typeface="Arial"/>
                <a:cs typeface="Arial"/>
              </a:rPr>
              <a:t>Hvad arbejder vi med? (systemmodellering) </a:t>
            </a:r>
            <a:endParaRPr lang="da-DK" dirty="0"/>
          </a:p>
          <a:p>
            <a:pPr marL="719455" lvl="1" indent="-359410"/>
            <a:r>
              <a:rPr lang="da-DK" dirty="0">
                <a:latin typeface="Arial"/>
                <a:cs typeface="Arial"/>
              </a:rPr>
              <a:t>Hvad kan gå galt? (afdækning af trusler)</a:t>
            </a:r>
          </a:p>
          <a:p>
            <a:pPr marL="719455" lvl="1" indent="-359410"/>
            <a:r>
              <a:rPr lang="da-DK" dirty="0">
                <a:latin typeface="Arial"/>
                <a:cs typeface="Arial"/>
              </a:rPr>
              <a:t>Hvad kan vi gøre ved det? (afhjælpning af risiko)</a:t>
            </a:r>
          </a:p>
          <a:p>
            <a:endParaRPr lang="da-DK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01F00452-4C01-1E74-0E33-D99B26A668C0}"/>
              </a:ext>
            </a:extLst>
          </p:cNvPr>
          <p:cNvSpPr>
            <a:spLocks noGrp="1" noRot="1" noChangeAspect="1" noMove="1" noResize="1" noEditPoints="1" noAdjustHandles="1" noChangeArrowheads="1" noChangeShapeType="1"/>
          </p:cNvSpPr>
          <p:nvPr/>
        </p:nvSpPr>
        <p:spPr>
          <a:xfrm>
            <a:off x="6252002" y="360000"/>
            <a:ext cx="360000" cy="360000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13" name="Pladsholder til dato 12">
            <a:extLst>
              <a:ext uri="{FF2B5EF4-FFF2-40B4-BE49-F238E27FC236}">
                <a16:creationId xmlns:a16="http://schemas.microsoft.com/office/drawing/2014/main" id="{3853CD2E-DC7E-7249-1BC0-DDB6FEC1BE9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AE2582-987B-1749-BAE6-B931127AB832}" type="datetime1">
              <a:rPr lang="da-DK" smtClean="0"/>
              <a:t>17.04.2024</a:t>
            </a:fld>
            <a:endParaRPr lang="en-GB"/>
          </a:p>
        </p:txBody>
      </p:sp>
      <p:sp>
        <p:nvSpPr>
          <p:cNvPr id="14" name="Pladsholder til sidefod 13">
            <a:extLst>
              <a:ext uri="{FF2B5EF4-FFF2-40B4-BE49-F238E27FC236}">
                <a16:creationId xmlns:a16="http://schemas.microsoft.com/office/drawing/2014/main" id="{DEEAE945-1A9E-2803-5BEE-DD9FEF59B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DIALOGUE TOOL</a:t>
            </a:r>
          </a:p>
        </p:txBody>
      </p:sp>
      <p:sp>
        <p:nvSpPr>
          <p:cNvPr id="15" name="Pladsholder til slidenummer 14">
            <a:extLst>
              <a:ext uri="{FF2B5EF4-FFF2-40B4-BE49-F238E27FC236}">
                <a16:creationId xmlns:a16="http://schemas.microsoft.com/office/drawing/2014/main" id="{3AC16D5A-B4B9-9C19-46D1-F3FCB9553B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6AC9228-041E-BE4C-A177-9A7A550E9A4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327868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Alexandra Corporate layout">
  <a:themeElements>
    <a:clrScheme name="Alexandra Instituttet farver 2024">
      <a:dk1>
        <a:srgbClr val="343434"/>
      </a:dk1>
      <a:lt1>
        <a:srgbClr val="FFFFFF"/>
      </a:lt1>
      <a:dk2>
        <a:srgbClr val="343434"/>
      </a:dk2>
      <a:lt2>
        <a:srgbClr val="EDEDED"/>
      </a:lt2>
      <a:accent1>
        <a:srgbClr val="002A3F"/>
      </a:accent1>
      <a:accent2>
        <a:srgbClr val="0E495F"/>
      </a:accent2>
      <a:accent3>
        <a:srgbClr val="7797A5"/>
      </a:accent3>
      <a:accent4>
        <a:srgbClr val="9DB2BB"/>
      </a:accent4>
      <a:accent5>
        <a:srgbClr val="2B6B8B"/>
      </a:accent5>
      <a:accent6>
        <a:srgbClr val="BE5D2B"/>
      </a:accent6>
      <a:hlink>
        <a:srgbClr val="BE5D2B"/>
      </a:hlink>
      <a:folHlink>
        <a:srgbClr val="95989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æsentation2" id="{A2E6EFD0-12C4-BA4D-92EC-D18C19AB4635}" vid="{6219A385-ED70-9544-9287-2B79BEB3354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lcf76f155ced4ddcb4097134ff3c332f xmlns="cadbcc29-34b8-46cf-bc89-9b63c73a5bfd">
      <Terms xmlns="http://schemas.microsoft.com/office/infopath/2007/PartnerControls"/>
    </lcf76f155ced4ddcb4097134ff3c332f>
    <TaxCatchAll xmlns="4de88648-4399-46ac-9be8-2ccd5972161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7DA7BF14BFA9D4FAB5FCB1EAEE10B33" ma:contentTypeVersion="16" ma:contentTypeDescription="Opret et nyt dokument." ma:contentTypeScope="" ma:versionID="35afe1b0382698f5eb25fb8ad843880f">
  <xsd:schema xmlns:xsd="http://www.w3.org/2001/XMLSchema" xmlns:xs="http://www.w3.org/2001/XMLSchema" xmlns:p="http://schemas.microsoft.com/office/2006/metadata/properties" xmlns:ns2="cadbcc29-34b8-46cf-bc89-9b63c73a5bfd" xmlns:ns3="4de88648-4399-46ac-9be8-2ccd59721618" targetNamespace="http://schemas.microsoft.com/office/2006/metadata/properties" ma:root="true" ma:fieldsID="bdad0c3741ad6c3ca4b7e5c8efb86fa8" ns2:_="" ns3:_="">
    <xsd:import namespace="cadbcc29-34b8-46cf-bc89-9b63c73a5bfd"/>
    <xsd:import namespace="4de88648-4399-46ac-9be8-2ccd5972161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dbcc29-34b8-46cf-bc89-9b63c73a5b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Billedmærker" ma:readOnly="false" ma:fieldId="{5cf76f15-5ced-4ddc-b409-7134ff3c332f}" ma:taxonomyMulti="true" ma:sspId="3ed45bc6-4cda-4749-a7f6-2a7b80b4ce1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e88648-4399-46ac-9be8-2ccd5972161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t med detaljer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8c72688b-ffd5-4f2d-bd16-0373fc2b06a8}" ma:internalName="TaxCatchAll" ma:showField="CatchAllData" ma:web="4de88648-4399-46ac-9be8-2ccd5972161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DDABBA-7142-4CD9-B8D5-89D270794767}">
  <ds:schemaRefs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4de88648-4399-46ac-9be8-2ccd59721618"/>
    <ds:schemaRef ds:uri="cadbcc29-34b8-46cf-bc89-9b63c73a5bfd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E768135-511D-46B7-AC18-709F44DCC3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8BCCF7E-F6B6-4E70-8C24-93CEDBD5D5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dbcc29-34b8-46cf-bc89-9b63c73a5bfd"/>
    <ds:schemaRef ds:uri="4de88648-4399-46ac-9be8-2ccd597216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Alexandra Corporate layout</Template>
  <TotalTime>83</TotalTime>
  <Words>994</Words>
  <Application>Microsoft Macintosh PowerPoint</Application>
  <PresentationFormat>Widescreen</PresentationFormat>
  <Paragraphs>132</Paragraphs>
  <Slides>14</Slides>
  <Notes>6</Notes>
  <HiddenSlides>1</HiddenSlides>
  <MMClips>0</MMClips>
  <ScaleCrop>false</ScaleCrop>
  <HeadingPairs>
    <vt:vector size="6" baseType="variant">
      <vt:variant>
        <vt:lpstr>Benyttede skrifttyper</vt:lpstr>
      </vt:variant>
      <vt:variant>
        <vt:i4>5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Calibri</vt:lpstr>
      <vt:lpstr>Montserrat</vt:lpstr>
      <vt:lpstr>Times New Roman</vt:lpstr>
      <vt:lpstr>Alexandra Corporate layout</vt:lpstr>
      <vt:lpstr>dialogværktøj</vt:lpstr>
      <vt:lpstr>En ramme for samtalen om sikkerhed </vt:lpstr>
      <vt:lpstr>Krav fra tredjepart </vt:lpstr>
      <vt:lpstr>Krav fra tredjepart – eksempel på arbejdsark</vt:lpstr>
      <vt:lpstr>Interne sikkerhedskrav </vt:lpstr>
      <vt:lpstr>Risikoprofil </vt:lpstr>
      <vt:lpstr>Risikoprofil hjælpespørgsmål</vt:lpstr>
      <vt:lpstr>Risikoprofil hjælpespørgsmål</vt:lpstr>
      <vt:lpstr>Trusselsvurdering</vt:lpstr>
      <vt:lpstr>Funktionelle sikkerhedskrav</vt:lpstr>
      <vt:lpstr>Sikkerheds-arkitektur</vt:lpstr>
      <vt:lpstr>Sikkerhedstest og implementering</vt:lpstr>
      <vt:lpstr>PowerPoint-præsentation</vt:lpstr>
      <vt:lpstr>Kontakt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subject/>
  <dc:creator>Bente Larsen</dc:creator>
  <cp:keywords/>
  <dc:description/>
  <cp:lastModifiedBy>Bente Larsen</cp:lastModifiedBy>
  <cp:revision>43</cp:revision>
  <cp:lastPrinted>2019-09-27T07:42:33Z</cp:lastPrinted>
  <dcterms:created xsi:type="dcterms:W3CDTF">2020-01-07T08:34:50Z</dcterms:created>
  <dcterms:modified xsi:type="dcterms:W3CDTF">2024-04-17T08:19:13Z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0x01010007DA7BF14BFA9D4FAB5FCB1EAEE10B33</vt:lpwstr>
  </property>
  <property fmtid="{D5CDD505-2E9C-101B-9397-08002B2CF9AE}" pid="3" name="MediaServiceImageTags">
    <vt:lpwstr/>
  </property>
</Properties>
</file>